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0" r:id="rId4"/>
  </p:sldMasterIdLst>
  <p:notesMasterIdLst>
    <p:notesMasterId r:id="rId27"/>
  </p:notesMasterIdLst>
  <p:sldIdLst>
    <p:sldId id="496" r:id="rId5"/>
    <p:sldId id="571" r:id="rId6"/>
    <p:sldId id="257" r:id="rId7"/>
    <p:sldId id="576" r:id="rId8"/>
    <p:sldId id="579" r:id="rId9"/>
    <p:sldId id="580" r:id="rId10"/>
    <p:sldId id="581" r:id="rId11"/>
    <p:sldId id="582" r:id="rId12"/>
    <p:sldId id="583" r:id="rId13"/>
    <p:sldId id="589" r:id="rId14"/>
    <p:sldId id="590" r:id="rId15"/>
    <p:sldId id="592" r:id="rId16"/>
    <p:sldId id="593" r:id="rId17"/>
    <p:sldId id="591" r:id="rId18"/>
    <p:sldId id="588" r:id="rId19"/>
    <p:sldId id="594" r:id="rId20"/>
    <p:sldId id="597" r:id="rId21"/>
    <p:sldId id="596" r:id="rId22"/>
    <p:sldId id="584" r:id="rId23"/>
    <p:sldId id="587" r:id="rId24"/>
    <p:sldId id="598" r:id="rId25"/>
    <p:sldId id="52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0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A44"/>
    <a:srgbClr val="F26B3B"/>
    <a:srgbClr val="FFFFFF"/>
    <a:srgbClr val="F18346"/>
    <a:srgbClr val="616162"/>
    <a:srgbClr val="3D3D3D"/>
    <a:srgbClr val="5D7286"/>
    <a:srgbClr val="2F5C95"/>
    <a:srgbClr val="979797"/>
    <a:srgbClr val="161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6" autoAdjust="0"/>
    <p:restoredTop sz="83466" autoAdjust="0"/>
  </p:normalViewPr>
  <p:slideViewPr>
    <p:cSldViewPr snapToGrid="0">
      <p:cViewPr varScale="1">
        <p:scale>
          <a:sx n="124" d="100"/>
          <a:sy n="124" d="100"/>
        </p:scale>
        <p:origin x="1002" y="90"/>
      </p:cViewPr>
      <p:guideLst>
        <p:guide orient="horz" pos="1620"/>
        <p:guide pos="2880"/>
        <p:guide orient="horz" pos="30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go Alexandre Bilk" userId="8a770a0c-65f5-4195-805b-74623afd672b" providerId="ADAL" clId="{4062A6D0-000F-4C6D-B796-4118944D2DC3}"/>
    <pc:docChg chg="custSel addSld delSld modSld">
      <pc:chgData name="Tiago Alexandre Bilk" userId="8a770a0c-65f5-4195-805b-74623afd672b" providerId="ADAL" clId="{4062A6D0-000F-4C6D-B796-4118944D2DC3}" dt="2021-06-14T13:26:21.732" v="32" actId="2696"/>
      <pc:docMkLst>
        <pc:docMk/>
      </pc:docMkLst>
      <pc:sldChg chg="modSp">
        <pc:chgData name="Tiago Alexandre Bilk" userId="8a770a0c-65f5-4195-805b-74623afd672b" providerId="ADAL" clId="{4062A6D0-000F-4C6D-B796-4118944D2DC3}" dt="2021-06-14T12:24:44.405" v="15" actId="20577"/>
        <pc:sldMkLst>
          <pc:docMk/>
          <pc:sldMk cId="0" sldId="257"/>
        </pc:sldMkLst>
        <pc:spChg chg="mod">
          <ac:chgData name="Tiago Alexandre Bilk" userId="8a770a0c-65f5-4195-805b-74623afd672b" providerId="ADAL" clId="{4062A6D0-000F-4C6D-B796-4118944D2DC3}" dt="2021-06-14T12:24:44.405" v="15" actId="20577"/>
          <ac:spMkLst>
            <pc:docMk/>
            <pc:sldMk cId="0" sldId="257"/>
            <ac:spMk id="91" creationId="{00000000-0000-0000-0000-000000000000}"/>
          </ac:spMkLst>
        </pc:spChg>
      </pc:sldChg>
      <pc:sldChg chg="modSp">
        <pc:chgData name="Tiago Alexandre Bilk" userId="8a770a0c-65f5-4195-805b-74623afd672b" providerId="ADAL" clId="{4062A6D0-000F-4C6D-B796-4118944D2DC3}" dt="2021-06-14T12:24:53.063" v="16" actId="313"/>
        <pc:sldMkLst>
          <pc:docMk/>
          <pc:sldMk cId="1984956808" sldId="571"/>
        </pc:sldMkLst>
        <pc:spChg chg="mod">
          <ac:chgData name="Tiago Alexandre Bilk" userId="8a770a0c-65f5-4195-805b-74623afd672b" providerId="ADAL" clId="{4062A6D0-000F-4C6D-B796-4118944D2DC3}" dt="2021-06-14T12:24:53.063" v="16" actId="313"/>
          <ac:spMkLst>
            <pc:docMk/>
            <pc:sldMk cId="1984956808" sldId="571"/>
            <ac:spMk id="2" creationId="{64C06734-E46D-46FB-B5A5-DF44C24C4CEB}"/>
          </ac:spMkLst>
        </pc:spChg>
      </pc:sldChg>
      <pc:sldChg chg="modSp">
        <pc:chgData name="Tiago Alexandre Bilk" userId="8a770a0c-65f5-4195-805b-74623afd672b" providerId="ADAL" clId="{4062A6D0-000F-4C6D-B796-4118944D2DC3}" dt="2021-06-14T11:55:03.462" v="8" actId="115"/>
        <pc:sldMkLst>
          <pc:docMk/>
          <pc:sldMk cId="4078792435" sldId="584"/>
        </pc:sldMkLst>
        <pc:spChg chg="mod">
          <ac:chgData name="Tiago Alexandre Bilk" userId="8a770a0c-65f5-4195-805b-74623afd672b" providerId="ADAL" clId="{4062A6D0-000F-4C6D-B796-4118944D2DC3}" dt="2021-06-14T11:55:03.462" v="8" actId="115"/>
          <ac:spMkLst>
            <pc:docMk/>
            <pc:sldMk cId="4078792435" sldId="584"/>
            <ac:spMk id="2" creationId="{64C06734-E46D-46FB-B5A5-DF44C24C4CEB}"/>
          </ac:spMkLst>
        </pc:spChg>
      </pc:sldChg>
      <pc:sldChg chg="del">
        <pc:chgData name="Tiago Alexandre Bilk" userId="8a770a0c-65f5-4195-805b-74623afd672b" providerId="ADAL" clId="{4062A6D0-000F-4C6D-B796-4118944D2DC3}" dt="2021-06-14T11:54:43.734" v="6" actId="2696"/>
        <pc:sldMkLst>
          <pc:docMk/>
          <pc:sldMk cId="3378237611" sldId="585"/>
        </pc:sldMkLst>
      </pc:sldChg>
      <pc:sldChg chg="addSp delSp modSp del">
        <pc:chgData name="Tiago Alexandre Bilk" userId="8a770a0c-65f5-4195-805b-74623afd672b" providerId="ADAL" clId="{4062A6D0-000F-4C6D-B796-4118944D2DC3}" dt="2021-06-14T13:26:21.732" v="32" actId="2696"/>
        <pc:sldMkLst>
          <pc:docMk/>
          <pc:sldMk cId="1443920631" sldId="595"/>
        </pc:sldMkLst>
        <pc:picChg chg="del">
          <ac:chgData name="Tiago Alexandre Bilk" userId="8a770a0c-65f5-4195-805b-74623afd672b" providerId="ADAL" clId="{4062A6D0-000F-4C6D-B796-4118944D2DC3}" dt="2021-06-14T11:54:15.881" v="0" actId="478"/>
          <ac:picMkLst>
            <pc:docMk/>
            <pc:sldMk cId="1443920631" sldId="595"/>
            <ac:picMk id="2" creationId="{6E8BF136-34AD-4DED-AFAE-633EC2B49B29}"/>
          </ac:picMkLst>
        </pc:picChg>
        <pc:picChg chg="add mod">
          <ac:chgData name="Tiago Alexandre Bilk" userId="8a770a0c-65f5-4195-805b-74623afd672b" providerId="ADAL" clId="{4062A6D0-000F-4C6D-B796-4118944D2DC3}" dt="2021-06-14T11:54:31.587" v="5" actId="14100"/>
          <ac:picMkLst>
            <pc:docMk/>
            <pc:sldMk cId="1443920631" sldId="595"/>
            <ac:picMk id="4" creationId="{EDF4822C-0817-4051-B77F-45C8166CD072}"/>
          </ac:picMkLst>
        </pc:picChg>
      </pc:sldChg>
      <pc:sldChg chg="addSp delSp modSp add">
        <pc:chgData name="Tiago Alexandre Bilk" userId="8a770a0c-65f5-4195-805b-74623afd672b" providerId="ADAL" clId="{4062A6D0-000F-4C6D-B796-4118944D2DC3}" dt="2021-06-14T12:28:40.328" v="31" actId="1076"/>
        <pc:sldMkLst>
          <pc:docMk/>
          <pc:sldMk cId="272993723" sldId="598"/>
        </pc:sldMkLst>
        <pc:spChg chg="mod">
          <ac:chgData name="Tiago Alexandre Bilk" userId="8a770a0c-65f5-4195-805b-74623afd672b" providerId="ADAL" clId="{4062A6D0-000F-4C6D-B796-4118944D2DC3}" dt="2021-06-14T12:26:51.008" v="26" actId="1076"/>
          <ac:spMkLst>
            <pc:docMk/>
            <pc:sldMk cId="272993723" sldId="598"/>
            <ac:spMk id="6" creationId="{4EF33CE5-33C8-4758-810B-9A6D58F33892}"/>
          </ac:spMkLst>
        </pc:spChg>
        <pc:spChg chg="del">
          <ac:chgData name="Tiago Alexandre Bilk" userId="8a770a0c-65f5-4195-805b-74623afd672b" providerId="ADAL" clId="{4062A6D0-000F-4C6D-B796-4118944D2DC3}" dt="2021-06-14T12:26:43.516" v="24" actId="478"/>
          <ac:spMkLst>
            <pc:docMk/>
            <pc:sldMk cId="272993723" sldId="598"/>
            <ac:spMk id="7" creationId="{373A69D4-AD08-441D-A5D0-BB2F19A825AF}"/>
          </ac:spMkLst>
        </pc:spChg>
        <pc:spChg chg="add mod">
          <ac:chgData name="Tiago Alexandre Bilk" userId="8a770a0c-65f5-4195-805b-74623afd672b" providerId="ADAL" clId="{4062A6D0-000F-4C6D-B796-4118944D2DC3}" dt="2021-06-14T12:28:34.439" v="29"/>
          <ac:spMkLst>
            <pc:docMk/>
            <pc:sldMk cId="272993723" sldId="598"/>
            <ac:spMk id="8" creationId="{D20F899E-E88D-46BE-946E-B58B2C88AF38}"/>
          </ac:spMkLst>
        </pc:spChg>
        <pc:spChg chg="add mod">
          <ac:chgData name="Tiago Alexandre Bilk" userId="8a770a0c-65f5-4195-805b-74623afd672b" providerId="ADAL" clId="{4062A6D0-000F-4C6D-B796-4118944D2DC3}" dt="2021-06-14T12:28:40.328" v="31" actId="1076"/>
          <ac:spMkLst>
            <pc:docMk/>
            <pc:sldMk cId="272993723" sldId="598"/>
            <ac:spMk id="9" creationId="{CAA0FE39-95C2-4D68-9195-01F18CCA1B6E}"/>
          </ac:spMkLst>
        </pc:spChg>
      </pc:sldChg>
    </pc:docChg>
  </pc:docChgLst>
  <pc:docChgLst>
    <pc:chgData name="Tiago Alexandre Bilk" userId="8a770a0c-65f5-4195-805b-74623afd672b" providerId="ADAL" clId="{5333205F-B47F-494B-B2E9-53801083E480}"/>
    <pc:docChg chg="modSld">
      <pc:chgData name="Tiago Alexandre Bilk" userId="8a770a0c-65f5-4195-805b-74623afd672b" providerId="ADAL" clId="{5333205F-B47F-494B-B2E9-53801083E480}" dt="2021-11-01T10:50:56.473" v="1" actId="1076"/>
      <pc:docMkLst>
        <pc:docMk/>
      </pc:docMkLst>
      <pc:sldChg chg="modSp mod">
        <pc:chgData name="Tiago Alexandre Bilk" userId="8a770a0c-65f5-4195-805b-74623afd672b" providerId="ADAL" clId="{5333205F-B47F-494B-B2E9-53801083E480}" dt="2021-11-01T10:50:56.473" v="1" actId="1076"/>
        <pc:sldMkLst>
          <pc:docMk/>
          <pc:sldMk cId="588782228" sldId="596"/>
        </pc:sldMkLst>
        <pc:picChg chg="mod">
          <ac:chgData name="Tiago Alexandre Bilk" userId="8a770a0c-65f5-4195-805b-74623afd672b" providerId="ADAL" clId="{5333205F-B47F-494B-B2E9-53801083E480}" dt="2021-11-01T10:50:56.473" v="1" actId="1076"/>
          <ac:picMkLst>
            <pc:docMk/>
            <pc:sldMk cId="588782228" sldId="596"/>
            <ac:picMk id="2" creationId="{6DA3DA8B-5B7B-4E84-A5A8-20967B3CC840}"/>
          </ac:picMkLst>
        </pc:picChg>
      </pc:sldChg>
    </pc:docChg>
  </pc:docChgLst>
  <pc:docChgLst>
    <pc:chgData name="Fabio Stein" userId="S::pis0262@supero.com.br::d4b26452-0106-4402-abd4-8eff77d96cc0" providerId="AD" clId="Web-{D4A5C986-9A8E-10F1-52BF-A5F2917AFA0A}"/>
    <pc:docChg chg="sldOrd">
      <pc:chgData name="Fabio Stein" userId="S::pis0262@supero.com.br::d4b26452-0106-4402-abd4-8eff77d96cc0" providerId="AD" clId="Web-{D4A5C986-9A8E-10F1-52BF-A5F2917AFA0A}" dt="2024-01-10T13:02:27.227" v="0"/>
      <pc:docMkLst>
        <pc:docMk/>
      </pc:docMkLst>
      <pc:sldChg chg="ord">
        <pc:chgData name="Fabio Stein" userId="S::pis0262@supero.com.br::d4b26452-0106-4402-abd4-8eff77d96cc0" providerId="AD" clId="Web-{D4A5C986-9A8E-10F1-52BF-A5F2917AFA0A}" dt="2024-01-10T13:02:27.227" v="0"/>
        <pc:sldMkLst>
          <pc:docMk/>
          <pc:sldMk cId="0" sldId="25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43947F-7083-42AE-A3C1-653E77D8088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83D438B-DF0F-43F7-B411-ABB12C09EDC8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t-BR" dirty="0"/>
            <a:t>Scrum Master</a:t>
          </a:r>
        </a:p>
      </dgm:t>
    </dgm:pt>
    <dgm:pt modelId="{1D5A997B-51D3-4396-8CC6-93CD11B4181B}" type="parTrans" cxnId="{4104DA1B-A2CB-4E76-A8A8-B6417BD10D5B}">
      <dgm:prSet/>
      <dgm:spPr/>
      <dgm:t>
        <a:bodyPr/>
        <a:lstStyle/>
        <a:p>
          <a:endParaRPr lang="pt-BR"/>
        </a:p>
      </dgm:t>
    </dgm:pt>
    <dgm:pt modelId="{4EFA5AA8-A1D6-447F-B97A-60F5EA183BB2}" type="sibTrans" cxnId="{4104DA1B-A2CB-4E76-A8A8-B6417BD10D5B}">
      <dgm:prSet/>
      <dgm:spPr/>
      <dgm:t>
        <a:bodyPr/>
        <a:lstStyle/>
        <a:p>
          <a:endParaRPr lang="pt-BR"/>
        </a:p>
      </dgm:t>
    </dgm:pt>
    <dgm:pt modelId="{9204DB24-504A-47EC-A585-680A1D277DB8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t-BR" dirty="0"/>
            <a:t>Tech Leader</a:t>
          </a:r>
        </a:p>
      </dgm:t>
    </dgm:pt>
    <dgm:pt modelId="{8B00F417-8191-413F-A5B5-561E78B142E9}" type="parTrans" cxnId="{3FC12DBB-AE50-4F5A-AD29-8E99F434A745}">
      <dgm:prSet/>
      <dgm:spPr>
        <a:ln>
          <a:solidFill>
            <a:schemeClr val="accent2">
              <a:lumMod val="75000"/>
              <a:lumOff val="25000"/>
            </a:schemeClr>
          </a:solidFill>
        </a:ln>
      </dgm:spPr>
      <dgm:t>
        <a:bodyPr/>
        <a:lstStyle/>
        <a:p>
          <a:endParaRPr lang="pt-BR"/>
        </a:p>
      </dgm:t>
    </dgm:pt>
    <dgm:pt modelId="{4CF3B4A5-CB64-4D56-B141-9227635E4419}" type="sibTrans" cxnId="{3FC12DBB-AE50-4F5A-AD29-8E99F434A745}">
      <dgm:prSet/>
      <dgm:spPr/>
      <dgm:t>
        <a:bodyPr/>
        <a:lstStyle/>
        <a:p>
          <a:endParaRPr lang="pt-BR"/>
        </a:p>
      </dgm:t>
    </dgm:pt>
    <dgm:pt modelId="{2FA2E592-5F3E-4615-A69C-1E6AED88F049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t-BR" dirty="0"/>
            <a:t>P.O.</a:t>
          </a:r>
        </a:p>
      </dgm:t>
    </dgm:pt>
    <dgm:pt modelId="{D671F2BD-0AD8-49F9-952A-6203AAFB788D}" type="parTrans" cxnId="{3ADC8E1A-7FC3-4CDD-9582-34A0059DA613}">
      <dgm:prSet/>
      <dgm:spPr>
        <a:ln>
          <a:solidFill>
            <a:schemeClr val="accent2">
              <a:lumMod val="75000"/>
              <a:lumOff val="25000"/>
            </a:schemeClr>
          </a:solidFill>
        </a:ln>
      </dgm:spPr>
      <dgm:t>
        <a:bodyPr/>
        <a:lstStyle/>
        <a:p>
          <a:endParaRPr lang="pt-BR"/>
        </a:p>
      </dgm:t>
    </dgm:pt>
    <dgm:pt modelId="{F424F7C0-6019-4F02-812B-4FFBCFB03249}" type="sibTrans" cxnId="{3ADC8E1A-7FC3-4CDD-9582-34A0059DA613}">
      <dgm:prSet/>
      <dgm:spPr/>
      <dgm:t>
        <a:bodyPr/>
        <a:lstStyle/>
        <a:p>
          <a:endParaRPr lang="pt-BR"/>
        </a:p>
      </dgm:t>
    </dgm:pt>
    <dgm:pt modelId="{A4AB0FA0-1DC8-4E1C-894D-3128B34BF8D3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t-BR" dirty="0" err="1"/>
            <a:t>Dev</a:t>
          </a:r>
          <a:endParaRPr lang="pt-BR" dirty="0"/>
        </a:p>
      </dgm:t>
    </dgm:pt>
    <dgm:pt modelId="{7C17C970-A3E0-4C28-8FEA-A86C883078FF}" type="parTrans" cxnId="{F62C51B3-2175-424F-973F-03326D0C9824}">
      <dgm:prSet/>
      <dgm:spPr>
        <a:ln>
          <a:solidFill>
            <a:schemeClr val="accent2">
              <a:lumMod val="75000"/>
              <a:lumOff val="25000"/>
            </a:schemeClr>
          </a:solidFill>
        </a:ln>
      </dgm:spPr>
      <dgm:t>
        <a:bodyPr/>
        <a:lstStyle/>
        <a:p>
          <a:endParaRPr lang="pt-BR"/>
        </a:p>
      </dgm:t>
    </dgm:pt>
    <dgm:pt modelId="{D0D1F20A-939A-4A0A-9CBA-3D2AF4BE43B7}" type="sibTrans" cxnId="{F62C51B3-2175-424F-973F-03326D0C9824}">
      <dgm:prSet/>
      <dgm:spPr/>
      <dgm:t>
        <a:bodyPr/>
        <a:lstStyle/>
        <a:p>
          <a:endParaRPr lang="pt-BR"/>
        </a:p>
      </dgm:t>
    </dgm:pt>
    <dgm:pt modelId="{8ADDA9F3-AA91-409B-8500-C72D504B0FD2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t-BR" dirty="0" err="1"/>
            <a:t>Dev</a:t>
          </a:r>
          <a:endParaRPr lang="pt-BR" dirty="0"/>
        </a:p>
      </dgm:t>
    </dgm:pt>
    <dgm:pt modelId="{A55EF303-80F1-4C5B-9E64-B0DEB7CAB8CA}" type="parTrans" cxnId="{0CC9F840-3FD5-4142-B2FE-737DD214DED1}">
      <dgm:prSet/>
      <dgm:spPr>
        <a:ln>
          <a:solidFill>
            <a:schemeClr val="accent2">
              <a:lumMod val="75000"/>
              <a:lumOff val="25000"/>
            </a:schemeClr>
          </a:solidFill>
        </a:ln>
      </dgm:spPr>
      <dgm:t>
        <a:bodyPr/>
        <a:lstStyle/>
        <a:p>
          <a:endParaRPr lang="pt-BR"/>
        </a:p>
      </dgm:t>
    </dgm:pt>
    <dgm:pt modelId="{0040DC77-3C97-42E7-AC7B-4D3635838409}" type="sibTrans" cxnId="{0CC9F840-3FD5-4142-B2FE-737DD214DED1}">
      <dgm:prSet/>
      <dgm:spPr/>
      <dgm:t>
        <a:bodyPr/>
        <a:lstStyle/>
        <a:p>
          <a:endParaRPr lang="pt-BR"/>
        </a:p>
      </dgm:t>
    </dgm:pt>
    <dgm:pt modelId="{3EB6F918-44CF-4B82-8A09-8DDD407FE102}">
      <dgm:prSet phldrT="[Texto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t-BR" dirty="0" err="1"/>
            <a:t>Dev</a:t>
          </a:r>
          <a:endParaRPr lang="pt-BR" dirty="0"/>
        </a:p>
      </dgm:t>
    </dgm:pt>
    <dgm:pt modelId="{1553FB41-75FC-4015-A2C1-670B95598BAC}" type="parTrans" cxnId="{DBABCBC0-E839-4F87-8E5F-8019EE6CA483}">
      <dgm:prSet/>
      <dgm:spPr>
        <a:ln>
          <a:solidFill>
            <a:schemeClr val="accent2">
              <a:lumMod val="75000"/>
              <a:lumOff val="25000"/>
            </a:schemeClr>
          </a:solidFill>
        </a:ln>
      </dgm:spPr>
      <dgm:t>
        <a:bodyPr/>
        <a:lstStyle/>
        <a:p>
          <a:endParaRPr lang="pt-BR"/>
        </a:p>
      </dgm:t>
    </dgm:pt>
    <dgm:pt modelId="{C20FFEA1-BC5D-46C3-8996-6A225F485611}" type="sibTrans" cxnId="{DBABCBC0-E839-4F87-8E5F-8019EE6CA483}">
      <dgm:prSet/>
      <dgm:spPr/>
      <dgm:t>
        <a:bodyPr/>
        <a:lstStyle/>
        <a:p>
          <a:endParaRPr lang="pt-BR"/>
        </a:p>
      </dgm:t>
    </dgm:pt>
    <dgm:pt modelId="{242185F0-A3D6-4868-961E-E29055F07192}" type="pres">
      <dgm:prSet presAssocID="{C743947F-7083-42AE-A3C1-653E77D8088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A0A0556-57F9-449E-8B00-4D9E08A2947D}" type="pres">
      <dgm:prSet presAssocID="{683D438B-DF0F-43F7-B411-ABB12C09EDC8}" presName="root1" presStyleCnt="0"/>
      <dgm:spPr/>
    </dgm:pt>
    <dgm:pt modelId="{F7BC25CC-2AA8-4BDD-9FCC-81E0D40A2A26}" type="pres">
      <dgm:prSet presAssocID="{683D438B-DF0F-43F7-B411-ABB12C09EDC8}" presName="LevelOneTextNode" presStyleLbl="node0" presStyleIdx="0" presStyleCnt="1">
        <dgm:presLayoutVars>
          <dgm:chPref val="3"/>
        </dgm:presLayoutVars>
      </dgm:prSet>
      <dgm:spPr/>
    </dgm:pt>
    <dgm:pt modelId="{F3052813-52C7-4F95-A40D-70C67F71C41D}" type="pres">
      <dgm:prSet presAssocID="{683D438B-DF0F-43F7-B411-ABB12C09EDC8}" presName="level2hierChild" presStyleCnt="0"/>
      <dgm:spPr/>
    </dgm:pt>
    <dgm:pt modelId="{6E55C530-72A6-4C5A-80DA-49625525BBDD}" type="pres">
      <dgm:prSet presAssocID="{8B00F417-8191-413F-A5B5-561E78B142E9}" presName="conn2-1" presStyleLbl="parChTrans1D2" presStyleIdx="0" presStyleCnt="2"/>
      <dgm:spPr/>
    </dgm:pt>
    <dgm:pt modelId="{5F05581D-DC68-4389-9006-F182AF423102}" type="pres">
      <dgm:prSet presAssocID="{8B00F417-8191-413F-A5B5-561E78B142E9}" presName="connTx" presStyleLbl="parChTrans1D2" presStyleIdx="0" presStyleCnt="2"/>
      <dgm:spPr/>
    </dgm:pt>
    <dgm:pt modelId="{578790FE-01EA-4F3F-AD19-FD08A4FEDEA9}" type="pres">
      <dgm:prSet presAssocID="{9204DB24-504A-47EC-A585-680A1D277DB8}" presName="root2" presStyleCnt="0"/>
      <dgm:spPr/>
    </dgm:pt>
    <dgm:pt modelId="{BE930D00-4899-4924-8BDE-F05B90BB0094}" type="pres">
      <dgm:prSet presAssocID="{9204DB24-504A-47EC-A585-680A1D277DB8}" presName="LevelTwoTextNode" presStyleLbl="node2" presStyleIdx="0" presStyleCnt="2">
        <dgm:presLayoutVars>
          <dgm:chPref val="3"/>
        </dgm:presLayoutVars>
      </dgm:prSet>
      <dgm:spPr/>
    </dgm:pt>
    <dgm:pt modelId="{0A328325-0E46-4A87-AA1F-69EFB770FBF2}" type="pres">
      <dgm:prSet presAssocID="{9204DB24-504A-47EC-A585-680A1D277DB8}" presName="level3hierChild" presStyleCnt="0"/>
      <dgm:spPr/>
    </dgm:pt>
    <dgm:pt modelId="{C532C2C9-1B08-43E7-B6EF-E5E606E5CC42}" type="pres">
      <dgm:prSet presAssocID="{D671F2BD-0AD8-49F9-952A-6203AAFB788D}" presName="conn2-1" presStyleLbl="parChTrans1D2" presStyleIdx="1" presStyleCnt="2"/>
      <dgm:spPr/>
    </dgm:pt>
    <dgm:pt modelId="{D05466FB-207C-4E0B-8FB8-27C5426A5144}" type="pres">
      <dgm:prSet presAssocID="{D671F2BD-0AD8-49F9-952A-6203AAFB788D}" presName="connTx" presStyleLbl="parChTrans1D2" presStyleIdx="1" presStyleCnt="2"/>
      <dgm:spPr/>
    </dgm:pt>
    <dgm:pt modelId="{6EC918FE-E680-4849-82B1-50FEA4142EC3}" type="pres">
      <dgm:prSet presAssocID="{2FA2E592-5F3E-4615-A69C-1E6AED88F049}" presName="root2" presStyleCnt="0"/>
      <dgm:spPr/>
    </dgm:pt>
    <dgm:pt modelId="{785F27C0-A348-477E-A7D5-5A6DD2DAEDF4}" type="pres">
      <dgm:prSet presAssocID="{2FA2E592-5F3E-4615-A69C-1E6AED88F049}" presName="LevelTwoTextNode" presStyleLbl="node2" presStyleIdx="1" presStyleCnt="2">
        <dgm:presLayoutVars>
          <dgm:chPref val="3"/>
        </dgm:presLayoutVars>
      </dgm:prSet>
      <dgm:spPr/>
    </dgm:pt>
    <dgm:pt modelId="{92A510D7-B660-4D7F-B701-9CAEBDD80BB6}" type="pres">
      <dgm:prSet presAssocID="{2FA2E592-5F3E-4615-A69C-1E6AED88F049}" presName="level3hierChild" presStyleCnt="0"/>
      <dgm:spPr/>
    </dgm:pt>
    <dgm:pt modelId="{0FC282BA-DC11-4C4B-8D7C-44B62FA41B58}" type="pres">
      <dgm:prSet presAssocID="{7C17C970-A3E0-4C28-8FEA-A86C883078FF}" presName="conn2-1" presStyleLbl="parChTrans1D3" presStyleIdx="0" presStyleCnt="3"/>
      <dgm:spPr/>
    </dgm:pt>
    <dgm:pt modelId="{90871E94-661D-4D22-99C3-97C520F36868}" type="pres">
      <dgm:prSet presAssocID="{7C17C970-A3E0-4C28-8FEA-A86C883078FF}" presName="connTx" presStyleLbl="parChTrans1D3" presStyleIdx="0" presStyleCnt="3"/>
      <dgm:spPr/>
    </dgm:pt>
    <dgm:pt modelId="{94813936-89CA-42BD-A266-3479F4484BB0}" type="pres">
      <dgm:prSet presAssocID="{A4AB0FA0-1DC8-4E1C-894D-3128B34BF8D3}" presName="root2" presStyleCnt="0"/>
      <dgm:spPr/>
    </dgm:pt>
    <dgm:pt modelId="{623CC33B-A45D-4347-8923-33D8508CB6B7}" type="pres">
      <dgm:prSet presAssocID="{A4AB0FA0-1DC8-4E1C-894D-3128B34BF8D3}" presName="LevelTwoTextNode" presStyleLbl="node3" presStyleIdx="0" presStyleCnt="3">
        <dgm:presLayoutVars>
          <dgm:chPref val="3"/>
        </dgm:presLayoutVars>
      </dgm:prSet>
      <dgm:spPr/>
    </dgm:pt>
    <dgm:pt modelId="{1D2DFA0A-EDF4-40C3-9B6A-C5EE54739312}" type="pres">
      <dgm:prSet presAssocID="{A4AB0FA0-1DC8-4E1C-894D-3128B34BF8D3}" presName="level3hierChild" presStyleCnt="0"/>
      <dgm:spPr/>
    </dgm:pt>
    <dgm:pt modelId="{B6E2A8A4-7863-4DFA-9504-4D56A31A7363}" type="pres">
      <dgm:prSet presAssocID="{A55EF303-80F1-4C5B-9E64-B0DEB7CAB8CA}" presName="conn2-1" presStyleLbl="parChTrans1D3" presStyleIdx="1" presStyleCnt="3"/>
      <dgm:spPr/>
    </dgm:pt>
    <dgm:pt modelId="{0457D736-83B0-404B-BE88-E50627B68174}" type="pres">
      <dgm:prSet presAssocID="{A55EF303-80F1-4C5B-9E64-B0DEB7CAB8CA}" presName="connTx" presStyleLbl="parChTrans1D3" presStyleIdx="1" presStyleCnt="3"/>
      <dgm:spPr/>
    </dgm:pt>
    <dgm:pt modelId="{9743F680-48BC-4A4E-BD31-33668BA55DBB}" type="pres">
      <dgm:prSet presAssocID="{8ADDA9F3-AA91-409B-8500-C72D504B0FD2}" presName="root2" presStyleCnt="0"/>
      <dgm:spPr/>
    </dgm:pt>
    <dgm:pt modelId="{DEB589C3-B810-4403-B06F-B42015E07E8A}" type="pres">
      <dgm:prSet presAssocID="{8ADDA9F3-AA91-409B-8500-C72D504B0FD2}" presName="LevelTwoTextNode" presStyleLbl="node3" presStyleIdx="1" presStyleCnt="3">
        <dgm:presLayoutVars>
          <dgm:chPref val="3"/>
        </dgm:presLayoutVars>
      </dgm:prSet>
      <dgm:spPr/>
    </dgm:pt>
    <dgm:pt modelId="{8BEBA5DD-CFCA-4D84-8E51-262C0A576281}" type="pres">
      <dgm:prSet presAssocID="{8ADDA9F3-AA91-409B-8500-C72D504B0FD2}" presName="level3hierChild" presStyleCnt="0"/>
      <dgm:spPr/>
    </dgm:pt>
    <dgm:pt modelId="{DD37229A-FFE8-4AC0-B678-F4E7F6AD43E6}" type="pres">
      <dgm:prSet presAssocID="{1553FB41-75FC-4015-A2C1-670B95598BAC}" presName="conn2-1" presStyleLbl="parChTrans1D3" presStyleIdx="2" presStyleCnt="3"/>
      <dgm:spPr/>
    </dgm:pt>
    <dgm:pt modelId="{727BDBAA-37E6-409B-BD44-94937CC22CDD}" type="pres">
      <dgm:prSet presAssocID="{1553FB41-75FC-4015-A2C1-670B95598BAC}" presName="connTx" presStyleLbl="parChTrans1D3" presStyleIdx="2" presStyleCnt="3"/>
      <dgm:spPr/>
    </dgm:pt>
    <dgm:pt modelId="{9774A7A7-64E6-444E-9287-FE13457CB37C}" type="pres">
      <dgm:prSet presAssocID="{3EB6F918-44CF-4B82-8A09-8DDD407FE102}" presName="root2" presStyleCnt="0"/>
      <dgm:spPr/>
    </dgm:pt>
    <dgm:pt modelId="{187DBD4F-3F1F-41ED-BDCD-63724FB12C0F}" type="pres">
      <dgm:prSet presAssocID="{3EB6F918-44CF-4B82-8A09-8DDD407FE102}" presName="LevelTwoTextNode" presStyleLbl="node3" presStyleIdx="2" presStyleCnt="3">
        <dgm:presLayoutVars>
          <dgm:chPref val="3"/>
        </dgm:presLayoutVars>
      </dgm:prSet>
      <dgm:spPr/>
    </dgm:pt>
    <dgm:pt modelId="{69F38750-6449-4D0E-87F9-A40E582F4A59}" type="pres">
      <dgm:prSet presAssocID="{3EB6F918-44CF-4B82-8A09-8DDD407FE102}" presName="level3hierChild" presStyleCnt="0"/>
      <dgm:spPr/>
    </dgm:pt>
  </dgm:ptLst>
  <dgm:cxnLst>
    <dgm:cxn modelId="{C5F79204-403E-4C2E-ACE1-969275AC0AC8}" type="presOf" srcId="{3EB6F918-44CF-4B82-8A09-8DDD407FE102}" destId="{187DBD4F-3F1F-41ED-BDCD-63724FB12C0F}" srcOrd="0" destOrd="0" presId="urn:microsoft.com/office/officeart/2005/8/layout/hierarchy2"/>
    <dgm:cxn modelId="{1F9D700D-AB29-4A00-BA30-C30BB6230E39}" type="presOf" srcId="{D671F2BD-0AD8-49F9-952A-6203AAFB788D}" destId="{D05466FB-207C-4E0B-8FB8-27C5426A5144}" srcOrd="1" destOrd="0" presId="urn:microsoft.com/office/officeart/2005/8/layout/hierarchy2"/>
    <dgm:cxn modelId="{3ADC8E1A-7FC3-4CDD-9582-34A0059DA613}" srcId="{683D438B-DF0F-43F7-B411-ABB12C09EDC8}" destId="{2FA2E592-5F3E-4615-A69C-1E6AED88F049}" srcOrd="1" destOrd="0" parTransId="{D671F2BD-0AD8-49F9-952A-6203AAFB788D}" sibTransId="{F424F7C0-6019-4F02-812B-4FFBCFB03249}"/>
    <dgm:cxn modelId="{4104DA1B-A2CB-4E76-A8A8-B6417BD10D5B}" srcId="{C743947F-7083-42AE-A3C1-653E77D80880}" destId="{683D438B-DF0F-43F7-B411-ABB12C09EDC8}" srcOrd="0" destOrd="0" parTransId="{1D5A997B-51D3-4396-8CC6-93CD11B4181B}" sibTransId="{4EFA5AA8-A1D6-447F-B97A-60F5EA183BB2}"/>
    <dgm:cxn modelId="{B2495724-6E8B-4C09-AE66-F504B2E1B8CA}" type="presOf" srcId="{2FA2E592-5F3E-4615-A69C-1E6AED88F049}" destId="{785F27C0-A348-477E-A7D5-5A6DD2DAEDF4}" srcOrd="0" destOrd="0" presId="urn:microsoft.com/office/officeart/2005/8/layout/hierarchy2"/>
    <dgm:cxn modelId="{0CC9F840-3FD5-4142-B2FE-737DD214DED1}" srcId="{2FA2E592-5F3E-4615-A69C-1E6AED88F049}" destId="{8ADDA9F3-AA91-409B-8500-C72D504B0FD2}" srcOrd="1" destOrd="0" parTransId="{A55EF303-80F1-4C5B-9E64-B0DEB7CAB8CA}" sibTransId="{0040DC77-3C97-42E7-AC7B-4D3635838409}"/>
    <dgm:cxn modelId="{93E0FF50-1BDA-4234-825D-0D56DE0868FA}" type="presOf" srcId="{7C17C970-A3E0-4C28-8FEA-A86C883078FF}" destId="{0FC282BA-DC11-4C4B-8D7C-44B62FA41B58}" srcOrd="0" destOrd="0" presId="urn:microsoft.com/office/officeart/2005/8/layout/hierarchy2"/>
    <dgm:cxn modelId="{41872758-27A8-48CD-8DDB-EFABB564DDC7}" type="presOf" srcId="{8ADDA9F3-AA91-409B-8500-C72D504B0FD2}" destId="{DEB589C3-B810-4403-B06F-B42015E07E8A}" srcOrd="0" destOrd="0" presId="urn:microsoft.com/office/officeart/2005/8/layout/hierarchy2"/>
    <dgm:cxn modelId="{ECF4B380-CF8F-4ABF-A587-12F299BBAA2B}" type="presOf" srcId="{1553FB41-75FC-4015-A2C1-670B95598BAC}" destId="{727BDBAA-37E6-409B-BD44-94937CC22CDD}" srcOrd="1" destOrd="0" presId="urn:microsoft.com/office/officeart/2005/8/layout/hierarchy2"/>
    <dgm:cxn modelId="{6242178B-A969-47FB-9135-6F438E60CF94}" type="presOf" srcId="{D671F2BD-0AD8-49F9-952A-6203AAFB788D}" destId="{C532C2C9-1B08-43E7-B6EF-E5E606E5CC42}" srcOrd="0" destOrd="0" presId="urn:microsoft.com/office/officeart/2005/8/layout/hierarchy2"/>
    <dgm:cxn modelId="{0347B990-24FF-4A9A-B309-1F29E23A826B}" type="presOf" srcId="{1553FB41-75FC-4015-A2C1-670B95598BAC}" destId="{DD37229A-FFE8-4AC0-B678-F4E7F6AD43E6}" srcOrd="0" destOrd="0" presId="urn:microsoft.com/office/officeart/2005/8/layout/hierarchy2"/>
    <dgm:cxn modelId="{0C304D92-9277-408A-A0ED-1F2D17498E0A}" type="presOf" srcId="{A4AB0FA0-1DC8-4E1C-894D-3128B34BF8D3}" destId="{623CC33B-A45D-4347-8923-33D8508CB6B7}" srcOrd="0" destOrd="0" presId="urn:microsoft.com/office/officeart/2005/8/layout/hierarchy2"/>
    <dgm:cxn modelId="{6185FDB0-47B4-4A78-AC31-99F12D79F243}" type="presOf" srcId="{A55EF303-80F1-4C5B-9E64-B0DEB7CAB8CA}" destId="{0457D736-83B0-404B-BE88-E50627B68174}" srcOrd="1" destOrd="0" presId="urn:microsoft.com/office/officeart/2005/8/layout/hierarchy2"/>
    <dgm:cxn modelId="{F62C51B3-2175-424F-973F-03326D0C9824}" srcId="{2FA2E592-5F3E-4615-A69C-1E6AED88F049}" destId="{A4AB0FA0-1DC8-4E1C-894D-3128B34BF8D3}" srcOrd="0" destOrd="0" parTransId="{7C17C970-A3E0-4C28-8FEA-A86C883078FF}" sibTransId="{D0D1F20A-939A-4A0A-9CBA-3D2AF4BE43B7}"/>
    <dgm:cxn modelId="{3FC12DBB-AE50-4F5A-AD29-8E99F434A745}" srcId="{683D438B-DF0F-43F7-B411-ABB12C09EDC8}" destId="{9204DB24-504A-47EC-A585-680A1D277DB8}" srcOrd="0" destOrd="0" parTransId="{8B00F417-8191-413F-A5B5-561E78B142E9}" sibTransId="{4CF3B4A5-CB64-4D56-B141-9227635E4419}"/>
    <dgm:cxn modelId="{0FAAE9BD-80CA-457C-A980-514AEB9A5508}" type="presOf" srcId="{8B00F417-8191-413F-A5B5-561E78B142E9}" destId="{6E55C530-72A6-4C5A-80DA-49625525BBDD}" srcOrd="0" destOrd="0" presId="urn:microsoft.com/office/officeart/2005/8/layout/hierarchy2"/>
    <dgm:cxn modelId="{DBABCBC0-E839-4F87-8E5F-8019EE6CA483}" srcId="{2FA2E592-5F3E-4615-A69C-1E6AED88F049}" destId="{3EB6F918-44CF-4B82-8A09-8DDD407FE102}" srcOrd="2" destOrd="0" parTransId="{1553FB41-75FC-4015-A2C1-670B95598BAC}" sibTransId="{C20FFEA1-BC5D-46C3-8996-6A225F485611}"/>
    <dgm:cxn modelId="{0ACE60C2-C7BC-42F9-AC49-73C3F3B60296}" type="presOf" srcId="{9204DB24-504A-47EC-A585-680A1D277DB8}" destId="{BE930D00-4899-4924-8BDE-F05B90BB0094}" srcOrd="0" destOrd="0" presId="urn:microsoft.com/office/officeart/2005/8/layout/hierarchy2"/>
    <dgm:cxn modelId="{26381BC8-6146-4AF6-882E-CE7E2CDF3BFB}" type="presOf" srcId="{A55EF303-80F1-4C5B-9E64-B0DEB7CAB8CA}" destId="{B6E2A8A4-7863-4DFA-9504-4D56A31A7363}" srcOrd="0" destOrd="0" presId="urn:microsoft.com/office/officeart/2005/8/layout/hierarchy2"/>
    <dgm:cxn modelId="{1943C7E1-BC19-4A5C-B507-15AEAC5D06C4}" type="presOf" srcId="{8B00F417-8191-413F-A5B5-561E78B142E9}" destId="{5F05581D-DC68-4389-9006-F182AF423102}" srcOrd="1" destOrd="0" presId="urn:microsoft.com/office/officeart/2005/8/layout/hierarchy2"/>
    <dgm:cxn modelId="{3B8798ED-34A3-4813-9D42-DAA9CAF0421A}" type="presOf" srcId="{683D438B-DF0F-43F7-B411-ABB12C09EDC8}" destId="{F7BC25CC-2AA8-4BDD-9FCC-81E0D40A2A26}" srcOrd="0" destOrd="0" presId="urn:microsoft.com/office/officeart/2005/8/layout/hierarchy2"/>
    <dgm:cxn modelId="{FB17CCF1-3F73-42F8-91A3-1B7FFE5FD62A}" type="presOf" srcId="{7C17C970-A3E0-4C28-8FEA-A86C883078FF}" destId="{90871E94-661D-4D22-99C3-97C520F36868}" srcOrd="1" destOrd="0" presId="urn:microsoft.com/office/officeart/2005/8/layout/hierarchy2"/>
    <dgm:cxn modelId="{A7A456FA-87B1-4419-A1B9-1AAE2E910BE2}" type="presOf" srcId="{C743947F-7083-42AE-A3C1-653E77D80880}" destId="{242185F0-A3D6-4868-961E-E29055F07192}" srcOrd="0" destOrd="0" presId="urn:microsoft.com/office/officeart/2005/8/layout/hierarchy2"/>
    <dgm:cxn modelId="{0F6613FE-E2A1-4626-BF4A-6CF7B8672D32}" type="presParOf" srcId="{242185F0-A3D6-4868-961E-E29055F07192}" destId="{3A0A0556-57F9-449E-8B00-4D9E08A2947D}" srcOrd="0" destOrd="0" presId="urn:microsoft.com/office/officeart/2005/8/layout/hierarchy2"/>
    <dgm:cxn modelId="{76064782-7DD3-4A79-B854-6AA1C04768D7}" type="presParOf" srcId="{3A0A0556-57F9-449E-8B00-4D9E08A2947D}" destId="{F7BC25CC-2AA8-4BDD-9FCC-81E0D40A2A26}" srcOrd="0" destOrd="0" presId="urn:microsoft.com/office/officeart/2005/8/layout/hierarchy2"/>
    <dgm:cxn modelId="{DFA6E2BD-6A15-4E0A-B12C-E5D8DF467704}" type="presParOf" srcId="{3A0A0556-57F9-449E-8B00-4D9E08A2947D}" destId="{F3052813-52C7-4F95-A40D-70C67F71C41D}" srcOrd="1" destOrd="0" presId="urn:microsoft.com/office/officeart/2005/8/layout/hierarchy2"/>
    <dgm:cxn modelId="{C3884935-B28B-4550-AF3A-265AADD8EE4F}" type="presParOf" srcId="{F3052813-52C7-4F95-A40D-70C67F71C41D}" destId="{6E55C530-72A6-4C5A-80DA-49625525BBDD}" srcOrd="0" destOrd="0" presId="urn:microsoft.com/office/officeart/2005/8/layout/hierarchy2"/>
    <dgm:cxn modelId="{2CF77160-6435-4FDB-A7F7-FB8F5E798B5D}" type="presParOf" srcId="{6E55C530-72A6-4C5A-80DA-49625525BBDD}" destId="{5F05581D-DC68-4389-9006-F182AF423102}" srcOrd="0" destOrd="0" presId="urn:microsoft.com/office/officeart/2005/8/layout/hierarchy2"/>
    <dgm:cxn modelId="{8EF395BC-427D-4C41-845E-A2D7B5DF1E42}" type="presParOf" srcId="{F3052813-52C7-4F95-A40D-70C67F71C41D}" destId="{578790FE-01EA-4F3F-AD19-FD08A4FEDEA9}" srcOrd="1" destOrd="0" presId="urn:microsoft.com/office/officeart/2005/8/layout/hierarchy2"/>
    <dgm:cxn modelId="{BDB212A3-F9E6-4401-AF81-6B3568BA22AC}" type="presParOf" srcId="{578790FE-01EA-4F3F-AD19-FD08A4FEDEA9}" destId="{BE930D00-4899-4924-8BDE-F05B90BB0094}" srcOrd="0" destOrd="0" presId="urn:microsoft.com/office/officeart/2005/8/layout/hierarchy2"/>
    <dgm:cxn modelId="{31D1D6E2-8605-4CE4-A091-6513F6BA8079}" type="presParOf" srcId="{578790FE-01EA-4F3F-AD19-FD08A4FEDEA9}" destId="{0A328325-0E46-4A87-AA1F-69EFB770FBF2}" srcOrd="1" destOrd="0" presId="urn:microsoft.com/office/officeart/2005/8/layout/hierarchy2"/>
    <dgm:cxn modelId="{3F23811C-35CD-47E3-B0DF-DF582BAA0FBA}" type="presParOf" srcId="{F3052813-52C7-4F95-A40D-70C67F71C41D}" destId="{C532C2C9-1B08-43E7-B6EF-E5E606E5CC42}" srcOrd="2" destOrd="0" presId="urn:microsoft.com/office/officeart/2005/8/layout/hierarchy2"/>
    <dgm:cxn modelId="{37E7D35D-E8B9-45E8-AB6D-0511B673F5A0}" type="presParOf" srcId="{C532C2C9-1B08-43E7-B6EF-E5E606E5CC42}" destId="{D05466FB-207C-4E0B-8FB8-27C5426A5144}" srcOrd="0" destOrd="0" presId="urn:microsoft.com/office/officeart/2005/8/layout/hierarchy2"/>
    <dgm:cxn modelId="{339CF297-21C5-4526-AF0A-B8102146CA10}" type="presParOf" srcId="{F3052813-52C7-4F95-A40D-70C67F71C41D}" destId="{6EC918FE-E680-4849-82B1-50FEA4142EC3}" srcOrd="3" destOrd="0" presId="urn:microsoft.com/office/officeart/2005/8/layout/hierarchy2"/>
    <dgm:cxn modelId="{810C02BB-3679-4B2D-BD7D-3F78F5ACAF17}" type="presParOf" srcId="{6EC918FE-E680-4849-82B1-50FEA4142EC3}" destId="{785F27C0-A348-477E-A7D5-5A6DD2DAEDF4}" srcOrd="0" destOrd="0" presId="urn:microsoft.com/office/officeart/2005/8/layout/hierarchy2"/>
    <dgm:cxn modelId="{9358608D-3889-44A2-AA08-875CBEF13525}" type="presParOf" srcId="{6EC918FE-E680-4849-82B1-50FEA4142EC3}" destId="{92A510D7-B660-4D7F-B701-9CAEBDD80BB6}" srcOrd="1" destOrd="0" presId="urn:microsoft.com/office/officeart/2005/8/layout/hierarchy2"/>
    <dgm:cxn modelId="{671BD3C4-88A6-43AB-9BB1-09EC3BC6B762}" type="presParOf" srcId="{92A510D7-B660-4D7F-B701-9CAEBDD80BB6}" destId="{0FC282BA-DC11-4C4B-8D7C-44B62FA41B58}" srcOrd="0" destOrd="0" presId="urn:microsoft.com/office/officeart/2005/8/layout/hierarchy2"/>
    <dgm:cxn modelId="{3A37E7B1-9FFF-4932-AFB1-DE50C8DFFA6B}" type="presParOf" srcId="{0FC282BA-DC11-4C4B-8D7C-44B62FA41B58}" destId="{90871E94-661D-4D22-99C3-97C520F36868}" srcOrd="0" destOrd="0" presId="urn:microsoft.com/office/officeart/2005/8/layout/hierarchy2"/>
    <dgm:cxn modelId="{8368FB9A-453A-4D93-8351-711F00DAD4C9}" type="presParOf" srcId="{92A510D7-B660-4D7F-B701-9CAEBDD80BB6}" destId="{94813936-89CA-42BD-A266-3479F4484BB0}" srcOrd="1" destOrd="0" presId="urn:microsoft.com/office/officeart/2005/8/layout/hierarchy2"/>
    <dgm:cxn modelId="{69541E96-C093-4DDF-BFE3-E0E72550DE90}" type="presParOf" srcId="{94813936-89CA-42BD-A266-3479F4484BB0}" destId="{623CC33B-A45D-4347-8923-33D8508CB6B7}" srcOrd="0" destOrd="0" presId="urn:microsoft.com/office/officeart/2005/8/layout/hierarchy2"/>
    <dgm:cxn modelId="{231A06DB-BA62-47F6-A2D0-4269D3253569}" type="presParOf" srcId="{94813936-89CA-42BD-A266-3479F4484BB0}" destId="{1D2DFA0A-EDF4-40C3-9B6A-C5EE54739312}" srcOrd="1" destOrd="0" presId="urn:microsoft.com/office/officeart/2005/8/layout/hierarchy2"/>
    <dgm:cxn modelId="{78BC44E4-ECF1-4DBB-AE42-70E4D0FF0DD0}" type="presParOf" srcId="{92A510D7-B660-4D7F-B701-9CAEBDD80BB6}" destId="{B6E2A8A4-7863-4DFA-9504-4D56A31A7363}" srcOrd="2" destOrd="0" presId="urn:microsoft.com/office/officeart/2005/8/layout/hierarchy2"/>
    <dgm:cxn modelId="{E69FC7B7-69BF-4D9B-B056-E1474E16945E}" type="presParOf" srcId="{B6E2A8A4-7863-4DFA-9504-4D56A31A7363}" destId="{0457D736-83B0-404B-BE88-E50627B68174}" srcOrd="0" destOrd="0" presId="urn:microsoft.com/office/officeart/2005/8/layout/hierarchy2"/>
    <dgm:cxn modelId="{9A05D073-B1CD-4042-8D98-09DD5B0A57BD}" type="presParOf" srcId="{92A510D7-B660-4D7F-B701-9CAEBDD80BB6}" destId="{9743F680-48BC-4A4E-BD31-33668BA55DBB}" srcOrd="3" destOrd="0" presId="urn:microsoft.com/office/officeart/2005/8/layout/hierarchy2"/>
    <dgm:cxn modelId="{9E156876-F2C2-4F3E-B34B-C0B956819A54}" type="presParOf" srcId="{9743F680-48BC-4A4E-BD31-33668BA55DBB}" destId="{DEB589C3-B810-4403-B06F-B42015E07E8A}" srcOrd="0" destOrd="0" presId="urn:microsoft.com/office/officeart/2005/8/layout/hierarchy2"/>
    <dgm:cxn modelId="{02951FD6-90E5-44FB-AE21-0EE260FF8268}" type="presParOf" srcId="{9743F680-48BC-4A4E-BD31-33668BA55DBB}" destId="{8BEBA5DD-CFCA-4D84-8E51-262C0A576281}" srcOrd="1" destOrd="0" presId="urn:microsoft.com/office/officeart/2005/8/layout/hierarchy2"/>
    <dgm:cxn modelId="{A7AF6365-2F01-498A-A70C-3ECB2BF4E69D}" type="presParOf" srcId="{92A510D7-B660-4D7F-B701-9CAEBDD80BB6}" destId="{DD37229A-FFE8-4AC0-B678-F4E7F6AD43E6}" srcOrd="4" destOrd="0" presId="urn:microsoft.com/office/officeart/2005/8/layout/hierarchy2"/>
    <dgm:cxn modelId="{6BC075F9-6605-4E91-97B6-BEEC606DC0D1}" type="presParOf" srcId="{DD37229A-FFE8-4AC0-B678-F4E7F6AD43E6}" destId="{727BDBAA-37E6-409B-BD44-94937CC22CDD}" srcOrd="0" destOrd="0" presId="urn:microsoft.com/office/officeart/2005/8/layout/hierarchy2"/>
    <dgm:cxn modelId="{8829F24A-C572-4A16-A422-70ABF89259A3}" type="presParOf" srcId="{92A510D7-B660-4D7F-B701-9CAEBDD80BB6}" destId="{9774A7A7-64E6-444E-9287-FE13457CB37C}" srcOrd="5" destOrd="0" presId="urn:microsoft.com/office/officeart/2005/8/layout/hierarchy2"/>
    <dgm:cxn modelId="{D1BF13E3-CB9F-4FCB-B52F-F91BA4B6D4D4}" type="presParOf" srcId="{9774A7A7-64E6-444E-9287-FE13457CB37C}" destId="{187DBD4F-3F1F-41ED-BDCD-63724FB12C0F}" srcOrd="0" destOrd="0" presId="urn:microsoft.com/office/officeart/2005/8/layout/hierarchy2"/>
    <dgm:cxn modelId="{1249C9D1-8A19-4DAD-8E4A-C3659C45C51C}" type="presParOf" srcId="{9774A7A7-64E6-444E-9287-FE13457CB37C}" destId="{69F38750-6449-4D0E-87F9-A40E582F4A5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BC25CC-2AA8-4BDD-9FCC-81E0D40A2A26}">
      <dsp:nvSpPr>
        <dsp:cNvPr id="0" name=""/>
        <dsp:cNvSpPr/>
      </dsp:nvSpPr>
      <dsp:spPr>
        <a:xfrm>
          <a:off x="1587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Scrum Master</a:t>
          </a:r>
        </a:p>
      </dsp:txBody>
      <dsp:txXfrm>
        <a:off x="25068" y="1193666"/>
        <a:ext cx="1556412" cy="754725"/>
      </dsp:txXfrm>
    </dsp:sp>
    <dsp:sp modelId="{6E55C530-72A6-4C5A-80DA-49625525BBDD}">
      <dsp:nvSpPr>
        <dsp:cNvPr id="0" name=""/>
        <dsp:cNvSpPr/>
      </dsp:nvSpPr>
      <dsp:spPr>
        <a:xfrm rot="19457599">
          <a:off x="1530725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5400" cap="flat" cmpd="sng" algn="ctr">
          <a:solidFill>
            <a:schemeClr val="accent2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905891" y="1320798"/>
        <a:ext cx="39491" cy="39491"/>
      </dsp:txXfrm>
    </dsp:sp>
    <dsp:sp modelId="{BE930D00-4899-4924-8BDE-F05B90BB0094}">
      <dsp:nvSpPr>
        <dsp:cNvPr id="0" name=""/>
        <dsp:cNvSpPr/>
      </dsp:nvSpPr>
      <dsp:spPr>
        <a:xfrm>
          <a:off x="2246312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Tech Leader</a:t>
          </a:r>
        </a:p>
      </dsp:txBody>
      <dsp:txXfrm>
        <a:off x="2269793" y="732696"/>
        <a:ext cx="1556412" cy="754725"/>
      </dsp:txXfrm>
    </dsp:sp>
    <dsp:sp modelId="{C532C2C9-1B08-43E7-B6EF-E5E606E5CC42}">
      <dsp:nvSpPr>
        <dsp:cNvPr id="0" name=""/>
        <dsp:cNvSpPr/>
      </dsp:nvSpPr>
      <dsp:spPr>
        <a:xfrm rot="2142401">
          <a:off x="1530725" y="178376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5400" cap="flat" cmpd="sng" algn="ctr">
          <a:solidFill>
            <a:schemeClr val="accent2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905891" y="1781769"/>
        <a:ext cx="39491" cy="39491"/>
      </dsp:txXfrm>
    </dsp:sp>
    <dsp:sp modelId="{785F27C0-A348-477E-A7D5-5A6DD2DAEDF4}">
      <dsp:nvSpPr>
        <dsp:cNvPr id="0" name=""/>
        <dsp:cNvSpPr/>
      </dsp:nvSpPr>
      <dsp:spPr>
        <a:xfrm>
          <a:off x="2246312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P.O.</a:t>
          </a:r>
        </a:p>
      </dsp:txBody>
      <dsp:txXfrm>
        <a:off x="2269793" y="1654637"/>
        <a:ext cx="1556412" cy="754725"/>
      </dsp:txXfrm>
    </dsp:sp>
    <dsp:sp modelId="{0FC282BA-DC11-4C4B-8D7C-44B62FA41B58}">
      <dsp:nvSpPr>
        <dsp:cNvPr id="0" name=""/>
        <dsp:cNvSpPr/>
      </dsp:nvSpPr>
      <dsp:spPr>
        <a:xfrm rot="18289469">
          <a:off x="3608823" y="1553275"/>
          <a:ext cx="112307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123078" y="17753"/>
              </a:lnTo>
            </a:path>
          </a:pathLst>
        </a:custGeom>
        <a:noFill/>
        <a:ln w="25400" cap="flat" cmpd="sng" algn="ctr">
          <a:solidFill>
            <a:schemeClr val="accent2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4142285" y="1542952"/>
        <a:ext cx="56153" cy="56153"/>
      </dsp:txXfrm>
    </dsp:sp>
    <dsp:sp modelId="{623CC33B-A45D-4347-8923-33D8508CB6B7}">
      <dsp:nvSpPr>
        <dsp:cNvPr id="0" name=""/>
        <dsp:cNvSpPr/>
      </dsp:nvSpPr>
      <dsp:spPr>
        <a:xfrm>
          <a:off x="4491037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 err="1"/>
            <a:t>Dev</a:t>
          </a:r>
          <a:endParaRPr lang="pt-BR" sz="2800" kern="1200" dirty="0"/>
        </a:p>
      </dsp:txBody>
      <dsp:txXfrm>
        <a:off x="4514518" y="732696"/>
        <a:ext cx="1556412" cy="754725"/>
      </dsp:txXfrm>
    </dsp:sp>
    <dsp:sp modelId="{B6E2A8A4-7863-4DFA-9504-4D56A31A7363}">
      <dsp:nvSpPr>
        <dsp:cNvPr id="0" name=""/>
        <dsp:cNvSpPr/>
      </dsp:nvSpPr>
      <dsp:spPr>
        <a:xfrm>
          <a:off x="3849687" y="2014246"/>
          <a:ext cx="64135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50" y="17753"/>
              </a:lnTo>
            </a:path>
          </a:pathLst>
        </a:custGeom>
        <a:noFill/>
        <a:ln w="25400" cap="flat" cmpd="sng" algn="ctr">
          <a:solidFill>
            <a:schemeClr val="accent2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4154328" y="2015966"/>
        <a:ext cx="32067" cy="32067"/>
      </dsp:txXfrm>
    </dsp:sp>
    <dsp:sp modelId="{DEB589C3-B810-4403-B06F-B42015E07E8A}">
      <dsp:nvSpPr>
        <dsp:cNvPr id="0" name=""/>
        <dsp:cNvSpPr/>
      </dsp:nvSpPr>
      <dsp:spPr>
        <a:xfrm>
          <a:off x="449103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 err="1"/>
            <a:t>Dev</a:t>
          </a:r>
          <a:endParaRPr lang="pt-BR" sz="2800" kern="1200" dirty="0"/>
        </a:p>
      </dsp:txBody>
      <dsp:txXfrm>
        <a:off x="4514518" y="1654637"/>
        <a:ext cx="1556412" cy="754725"/>
      </dsp:txXfrm>
    </dsp:sp>
    <dsp:sp modelId="{DD37229A-FFE8-4AC0-B678-F4E7F6AD43E6}">
      <dsp:nvSpPr>
        <dsp:cNvPr id="0" name=""/>
        <dsp:cNvSpPr/>
      </dsp:nvSpPr>
      <dsp:spPr>
        <a:xfrm rot="3310531">
          <a:off x="3608823" y="2475216"/>
          <a:ext cx="112307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123078" y="17753"/>
              </a:lnTo>
            </a:path>
          </a:pathLst>
        </a:custGeom>
        <a:noFill/>
        <a:ln w="25400" cap="flat" cmpd="sng" algn="ctr">
          <a:solidFill>
            <a:schemeClr val="accent2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4142285" y="2464893"/>
        <a:ext cx="56153" cy="56153"/>
      </dsp:txXfrm>
    </dsp:sp>
    <dsp:sp modelId="{187DBD4F-3F1F-41ED-BDCD-63724FB12C0F}">
      <dsp:nvSpPr>
        <dsp:cNvPr id="0" name=""/>
        <dsp:cNvSpPr/>
      </dsp:nvSpPr>
      <dsp:spPr>
        <a:xfrm>
          <a:off x="4491037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 err="1"/>
            <a:t>Dev</a:t>
          </a:r>
          <a:endParaRPr lang="pt-BR" sz="2800" kern="1200" dirty="0"/>
        </a:p>
      </dsp:txBody>
      <dsp:txXfrm>
        <a:off x="4514518" y="2576577"/>
        <a:ext cx="1556412" cy="754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43435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6466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4470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211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3646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2857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8641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7150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7869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408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6849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1a7dbe98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1a7dbe98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07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1a7dbe98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1a7dbe98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1a7dbe98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1a7dbe98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09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0676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6348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7580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7503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8442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5822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8010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Ref idx="1001">
        <a:schemeClr val="bg1"/>
      </p:bgRef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_ONLY">
    <p:bg>
      <p:bgRef idx="1001">
        <a:schemeClr val="bg1"/>
      </p:bgRef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4"/>
            <a:ext cx="9144000" cy="513377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beçalho da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65A507-097C-4935-B0E6-454AB933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4DEC-4C6D-4E46-9B20-9E6E1E4DA13B}" type="slidenum">
              <a:rPr lang="pt-BR" smtClean="0"/>
              <a:t>‹nº›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4"/>
            <a:ext cx="9144000" cy="513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6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4229100"/>
            <a:ext cx="91500" cy="914400"/>
          </a:xfrm>
          <a:prstGeom prst="rect">
            <a:avLst/>
          </a:prstGeom>
          <a:solidFill>
            <a:srgbClr val="F26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8450" y="4463000"/>
            <a:ext cx="1426751" cy="355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922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0">
            <a:alphaModFix amt="70000"/>
            <a:lum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72" r:id="rId7"/>
    <p:sldLayoutId id="214748367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47" y="-117985"/>
            <a:ext cx="9210018" cy="522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9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 r="4502" b="21219"/>
          <a:stretch/>
        </p:blipFill>
        <p:spPr>
          <a:xfrm>
            <a:off x="403861" y="7621"/>
            <a:ext cx="8740140" cy="11938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5B40694-325A-4EA3-97F8-58308F03C38F}"/>
              </a:ext>
            </a:extLst>
          </p:cNvPr>
          <p:cNvSpPr/>
          <p:nvPr/>
        </p:nvSpPr>
        <p:spPr>
          <a:xfrm>
            <a:off x="722306" y="312133"/>
            <a:ext cx="24160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rgbClr val="FFFFFF"/>
                </a:solidFill>
              </a:rPr>
              <a:t>Metodologia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62ADEA-AACC-42B4-9AFD-7BF12D5442C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4038" y="1383030"/>
            <a:ext cx="3417570" cy="2377440"/>
          </a:xfrm>
          <a:prstGeom prst="rect">
            <a:avLst/>
          </a:prstGeom>
        </p:spPr>
      </p:pic>
      <p:pic>
        <p:nvPicPr>
          <p:cNvPr id="6" name="Imagem 5" descr="https://d57439wlqx3vo.cloudfront.net/iblock/ced/ced30119cf8c38049119c706c288eb1e/c40e14481a64e321f4509b5b86be8da9.jpg">
            <a:extLst>
              <a:ext uri="{FF2B5EF4-FFF2-40B4-BE49-F238E27FC236}">
                <a16:creationId xmlns:a16="http://schemas.microsoft.com/office/drawing/2014/main" id="{0968E783-7DA1-4F3A-8EE1-54D5EC0A756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227" y="2874278"/>
            <a:ext cx="4575453" cy="20453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C78C114-CC8B-4026-AB16-9506F9F564C6}"/>
              </a:ext>
            </a:extLst>
          </p:cNvPr>
          <p:cNvSpPr/>
          <p:nvPr/>
        </p:nvSpPr>
        <p:spPr>
          <a:xfrm>
            <a:off x="4940489" y="1646389"/>
            <a:ext cx="13692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</a:rPr>
              <a:t>Scrum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59FD859-020C-421F-A0C9-826BDDC23EEF}"/>
              </a:ext>
            </a:extLst>
          </p:cNvPr>
          <p:cNvSpPr/>
          <p:nvPr/>
        </p:nvSpPr>
        <p:spPr>
          <a:xfrm>
            <a:off x="1971915" y="4068257"/>
            <a:ext cx="1596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</a:rPr>
              <a:t>Kanban</a:t>
            </a:r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448ADD74-426D-4D10-9533-9685EC5D064A}"/>
              </a:ext>
            </a:extLst>
          </p:cNvPr>
          <p:cNvSpPr/>
          <p:nvPr/>
        </p:nvSpPr>
        <p:spPr>
          <a:xfrm>
            <a:off x="4101152" y="1684447"/>
            <a:ext cx="839337" cy="50866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3DC6047A-2DC6-43BD-99D6-E4F9BCB93567}"/>
              </a:ext>
            </a:extLst>
          </p:cNvPr>
          <p:cNvSpPr/>
          <p:nvPr/>
        </p:nvSpPr>
        <p:spPr>
          <a:xfrm>
            <a:off x="3514297" y="4094058"/>
            <a:ext cx="812042" cy="558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0588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 r="4502" b="21219"/>
          <a:stretch/>
        </p:blipFill>
        <p:spPr>
          <a:xfrm>
            <a:off x="403861" y="7621"/>
            <a:ext cx="8740140" cy="11938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5B40694-325A-4EA3-97F8-58308F03C38F}"/>
              </a:ext>
            </a:extLst>
          </p:cNvPr>
          <p:cNvSpPr/>
          <p:nvPr/>
        </p:nvSpPr>
        <p:spPr>
          <a:xfrm>
            <a:off x="722306" y="312133"/>
            <a:ext cx="24160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rgbClr val="FFFFFF"/>
                </a:solidFill>
              </a:rPr>
              <a:t>Metodologia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62ADEA-AACC-42B4-9AFD-7BF12D5442C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3567" y="1505933"/>
            <a:ext cx="5557454" cy="31684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C78C114-CC8B-4026-AB16-9506F9F564C6}"/>
              </a:ext>
            </a:extLst>
          </p:cNvPr>
          <p:cNvSpPr/>
          <p:nvPr/>
        </p:nvSpPr>
        <p:spPr>
          <a:xfrm>
            <a:off x="6121021" y="2461419"/>
            <a:ext cx="2962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</a:rPr>
              <a:t>Fluxo Contínuo</a:t>
            </a:r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448ADD74-426D-4D10-9533-9685EC5D064A}"/>
              </a:ext>
            </a:extLst>
          </p:cNvPr>
          <p:cNvSpPr/>
          <p:nvPr/>
        </p:nvSpPr>
        <p:spPr>
          <a:xfrm>
            <a:off x="6343351" y="1952758"/>
            <a:ext cx="839337" cy="50866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18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 r="4502" b="21219"/>
          <a:stretch/>
        </p:blipFill>
        <p:spPr>
          <a:xfrm>
            <a:off x="403861" y="7621"/>
            <a:ext cx="8740140" cy="11938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5B40694-325A-4EA3-97F8-58308F03C38F}"/>
              </a:ext>
            </a:extLst>
          </p:cNvPr>
          <p:cNvSpPr/>
          <p:nvPr/>
        </p:nvSpPr>
        <p:spPr>
          <a:xfrm>
            <a:off x="722306" y="312133"/>
            <a:ext cx="31902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rgbClr val="FFFFFF"/>
                </a:solidFill>
              </a:rPr>
              <a:t>Squad Template</a:t>
            </a:r>
            <a:endParaRPr lang="pt-BR" sz="3200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51792D7E-5F9D-4F6F-A175-8D3D33737C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8687254"/>
              </p:ext>
            </p:extLst>
          </p:nvPr>
        </p:nvGraphicFramePr>
        <p:xfrm>
          <a:off x="2424020" y="77460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Agrupar 7">
            <a:extLst>
              <a:ext uri="{FF2B5EF4-FFF2-40B4-BE49-F238E27FC236}">
                <a16:creationId xmlns:a16="http://schemas.microsoft.com/office/drawing/2014/main" id="{594B79C9-7404-4153-ABC1-4E734469E21E}"/>
              </a:ext>
            </a:extLst>
          </p:cNvPr>
          <p:cNvGrpSpPr/>
          <p:nvPr/>
        </p:nvGrpSpPr>
        <p:grpSpPr>
          <a:xfrm>
            <a:off x="600499" y="3278948"/>
            <a:ext cx="1603374" cy="801687"/>
            <a:chOff x="4491037" y="709215"/>
            <a:chExt cx="1603374" cy="801687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9E50E1B5-5682-407B-8AA8-880073AD515D}"/>
                </a:ext>
              </a:extLst>
            </p:cNvPr>
            <p:cNvSpPr/>
            <p:nvPr/>
          </p:nvSpPr>
          <p:spPr>
            <a:xfrm>
              <a:off x="4491037" y="709215"/>
              <a:ext cx="1603374" cy="8016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10" name="Retângulo: Cantos Arredondados 4">
              <a:extLst>
                <a:ext uri="{FF2B5EF4-FFF2-40B4-BE49-F238E27FC236}">
                  <a16:creationId xmlns:a16="http://schemas.microsoft.com/office/drawing/2014/main" id="{36ED5920-6351-48C7-A16A-550620615DCC}"/>
                </a:ext>
              </a:extLst>
            </p:cNvPr>
            <p:cNvSpPr txBox="1"/>
            <p:nvPr/>
          </p:nvSpPr>
          <p:spPr>
            <a:xfrm>
              <a:off x="4514518" y="732696"/>
              <a:ext cx="1556412" cy="7547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7145" tIns="17145" rIns="17145" bIns="17145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700" kern="1200" dirty="0"/>
                <a:t>UX/UI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B47DAA0-0F3F-408B-9E2B-27F733186E3B}"/>
              </a:ext>
            </a:extLst>
          </p:cNvPr>
          <p:cNvGrpSpPr/>
          <p:nvPr/>
        </p:nvGrpSpPr>
        <p:grpSpPr>
          <a:xfrm>
            <a:off x="600499" y="4208846"/>
            <a:ext cx="1603374" cy="801687"/>
            <a:chOff x="4491037" y="709215"/>
            <a:chExt cx="1603374" cy="801687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7FB83027-1422-42E6-A5F5-A5472A745C78}"/>
                </a:ext>
              </a:extLst>
            </p:cNvPr>
            <p:cNvSpPr/>
            <p:nvPr/>
          </p:nvSpPr>
          <p:spPr>
            <a:xfrm>
              <a:off x="4491037" y="709215"/>
              <a:ext cx="1603374" cy="8016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14" name="Retângulo: Cantos Arredondados 4">
              <a:extLst>
                <a:ext uri="{FF2B5EF4-FFF2-40B4-BE49-F238E27FC236}">
                  <a16:creationId xmlns:a16="http://schemas.microsoft.com/office/drawing/2014/main" id="{37ABCE87-54D9-4BE9-8B40-C8A004271942}"/>
                </a:ext>
              </a:extLst>
            </p:cNvPr>
            <p:cNvSpPr txBox="1"/>
            <p:nvPr/>
          </p:nvSpPr>
          <p:spPr>
            <a:xfrm>
              <a:off x="4514518" y="732696"/>
              <a:ext cx="1556412" cy="7547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7145" tIns="17145" rIns="17145" bIns="17145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000" kern="1200" dirty="0"/>
                <a:t>Especialista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664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 r="4502" b="21219"/>
          <a:stretch/>
        </p:blipFill>
        <p:spPr>
          <a:xfrm>
            <a:off x="403861" y="7621"/>
            <a:ext cx="8740140" cy="11938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5B40694-325A-4EA3-97F8-58308F03C38F}"/>
              </a:ext>
            </a:extLst>
          </p:cNvPr>
          <p:cNvSpPr/>
          <p:nvPr/>
        </p:nvSpPr>
        <p:spPr>
          <a:xfrm>
            <a:off x="722306" y="312133"/>
            <a:ext cx="23022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rgbClr val="FFFFFF"/>
                </a:solidFill>
              </a:rPr>
              <a:t>Indicadores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62ADEA-AACC-42B4-9AFD-7BF12D5442C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013" y="1359350"/>
            <a:ext cx="5010969" cy="366636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C78C114-CC8B-4026-AB16-9506F9F564C6}"/>
              </a:ext>
            </a:extLst>
          </p:cNvPr>
          <p:cNvSpPr/>
          <p:nvPr/>
        </p:nvSpPr>
        <p:spPr>
          <a:xfrm>
            <a:off x="5632982" y="3063922"/>
            <a:ext cx="342913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</a:rPr>
              <a:t>Acompanhamento do crescimento do backlog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</a:rPr>
              <a:t>Acompanhamento da velocidade de entrega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</a:rPr>
              <a:t>Análise do WIP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</a:rPr>
              <a:t>Análise do Lead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</a:rPr>
              <a:t>Análise do </a:t>
            </a:r>
            <a:r>
              <a:rPr lang="pt-BR" sz="1600" dirty="0" err="1">
                <a:solidFill>
                  <a:schemeClr val="tx1"/>
                </a:solidFill>
              </a:rPr>
              <a:t>Cicle</a:t>
            </a:r>
            <a:r>
              <a:rPr lang="pt-BR" sz="1600" dirty="0">
                <a:solidFill>
                  <a:schemeClr val="tx1"/>
                </a:solidFill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431087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 r="4502" b="21219"/>
          <a:stretch/>
        </p:blipFill>
        <p:spPr>
          <a:xfrm>
            <a:off x="403861" y="7621"/>
            <a:ext cx="8740140" cy="11938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5B40694-325A-4EA3-97F8-58308F03C38F}"/>
              </a:ext>
            </a:extLst>
          </p:cNvPr>
          <p:cNvSpPr/>
          <p:nvPr/>
        </p:nvSpPr>
        <p:spPr>
          <a:xfrm>
            <a:off x="722306" y="312133"/>
            <a:ext cx="23022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rgbClr val="FFFFFF"/>
                </a:solidFill>
              </a:rPr>
              <a:t>Indicadores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62ADEA-AACC-42B4-9AFD-7BF12D5442C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41828" y="1573968"/>
            <a:ext cx="5349288" cy="316842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BF808C7-6AF0-4ABE-ACCF-0D1FFA41C5F7}"/>
              </a:ext>
            </a:extLst>
          </p:cNvPr>
          <p:cNvSpPr/>
          <p:nvPr/>
        </p:nvSpPr>
        <p:spPr>
          <a:xfrm>
            <a:off x="5786546" y="3791002"/>
            <a:ext cx="32736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</a:rPr>
              <a:t>Acompanhamento do progresso das entregas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</a:rPr>
              <a:t>Acompanhamento da capacidade de entrega do time</a:t>
            </a:r>
          </a:p>
        </p:txBody>
      </p:sp>
    </p:spTree>
    <p:extLst>
      <p:ext uri="{BB962C8B-B14F-4D97-AF65-F5344CB8AC3E}">
        <p14:creationId xmlns:p14="http://schemas.microsoft.com/office/powerpoint/2010/main" val="1733693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 r="4502" b="21219"/>
          <a:stretch/>
        </p:blipFill>
        <p:spPr>
          <a:xfrm>
            <a:off x="403861" y="7621"/>
            <a:ext cx="8740140" cy="11938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5B40694-325A-4EA3-97F8-58308F03C38F}"/>
              </a:ext>
            </a:extLst>
          </p:cNvPr>
          <p:cNvSpPr/>
          <p:nvPr/>
        </p:nvSpPr>
        <p:spPr>
          <a:xfrm>
            <a:off x="722306" y="312133"/>
            <a:ext cx="36455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rgbClr val="FFFFFF"/>
                </a:solidFill>
              </a:rPr>
              <a:t>Quando escolher ?</a:t>
            </a:r>
            <a:endParaRPr lang="pt-BR" sz="32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4C06734-E46D-46FB-B5A5-DF44C24C4CEB}"/>
              </a:ext>
            </a:extLst>
          </p:cNvPr>
          <p:cNvSpPr/>
          <p:nvPr/>
        </p:nvSpPr>
        <p:spPr>
          <a:xfrm>
            <a:off x="786384" y="1201420"/>
            <a:ext cx="757123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/>
              <a:t>Esses fatores devem ser levados em consideração na escolha sobre fazer ou não o outsourcing de </a:t>
            </a:r>
            <a:r>
              <a:rPr lang="pt-BR" sz="1800" dirty="0" err="1"/>
              <a:t>squads</a:t>
            </a:r>
            <a:r>
              <a:rPr lang="pt-BR" sz="1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/>
              <a:t>desejo por mais agilidade operacional;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/>
              <a:t>necessidade rápida de profissionais para atuar em diferentes demandas;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/>
              <a:t>demandas sazonais, que podem aumentar ou reduzir sem padrão;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/>
              <a:t>volatilidade na definição do escopo de projetos e equipes para realizá-los;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/>
              <a:t>ciclos de entrega das equipes atuais poderiam ser mais rápidos;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/>
              <a:t>se há melhorias na comunicação e colaboração das equipes;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/>
              <a:t>há problemas no monitoramento de progresso das equipes;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/>
              <a:t>prazos curtos para entregas e falta time disponível;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/>
              <a:t>se deseja garantir prazo, qualidade e vazão de projetos de inovação.</a:t>
            </a:r>
          </a:p>
        </p:txBody>
      </p:sp>
    </p:spTree>
    <p:extLst>
      <p:ext uri="{BB962C8B-B14F-4D97-AF65-F5344CB8AC3E}">
        <p14:creationId xmlns:p14="http://schemas.microsoft.com/office/powerpoint/2010/main" val="689600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 r="4502" b="21219"/>
          <a:stretch/>
        </p:blipFill>
        <p:spPr>
          <a:xfrm>
            <a:off x="403861" y="7621"/>
            <a:ext cx="8740140" cy="11938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D78E217-13C2-4F63-85FF-4D179ED6F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063" y="1971039"/>
            <a:ext cx="2281735" cy="120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80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 r="4502" b="21219"/>
          <a:stretch/>
        </p:blipFill>
        <p:spPr>
          <a:xfrm>
            <a:off x="403861" y="7621"/>
            <a:ext cx="8740140" cy="11938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9CD07A8-22C8-4D75-93A7-A64D4622A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" y="326181"/>
            <a:ext cx="8740139" cy="480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94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 r="4502" b="21219"/>
          <a:stretch/>
        </p:blipFill>
        <p:spPr>
          <a:xfrm>
            <a:off x="403861" y="7621"/>
            <a:ext cx="8740140" cy="11938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DA3DA8B-5B7B-4E84-A5A8-20967B3CC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13" y="166931"/>
            <a:ext cx="8740139" cy="496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82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 r="4502" b="21219"/>
          <a:stretch/>
        </p:blipFill>
        <p:spPr>
          <a:xfrm>
            <a:off x="403861" y="7621"/>
            <a:ext cx="8740140" cy="11938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4C06734-E46D-46FB-B5A5-DF44C24C4CEB}"/>
              </a:ext>
            </a:extLst>
          </p:cNvPr>
          <p:cNvSpPr/>
          <p:nvPr/>
        </p:nvSpPr>
        <p:spPr>
          <a:xfrm>
            <a:off x="988315" y="1494847"/>
            <a:ext cx="75712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O </a:t>
            </a:r>
            <a:r>
              <a:rPr lang="pt-BR" sz="1800" dirty="0" err="1"/>
              <a:t>Gartner</a:t>
            </a:r>
            <a:r>
              <a:rPr lang="pt-BR" sz="1800" dirty="0"/>
              <a:t> pesquisou profissionais de TI e negócios sobre a adoção do desenvolvimento de software </a:t>
            </a:r>
            <a:r>
              <a:rPr lang="pt-BR" sz="1800" dirty="0" err="1"/>
              <a:t>Agile</a:t>
            </a:r>
            <a:r>
              <a:rPr lang="pt-BR" sz="1800" dirty="0"/>
              <a:t>. De acordo com a pesquisa, 59% das empresas que adotaram a abordagem </a:t>
            </a:r>
            <a:r>
              <a:rPr lang="pt-BR" sz="1800" dirty="0" err="1"/>
              <a:t>Agile</a:t>
            </a:r>
            <a:r>
              <a:rPr lang="pt-BR" sz="1800" dirty="0"/>
              <a:t> relatam a capacidade aprimorada de gerenciar prioridades alteradas e 58% apontam a entrega acelerada de produtos e </a:t>
            </a:r>
            <a:r>
              <a:rPr lang="pt-BR" sz="1800" b="1" dirty="0">
                <a:solidFill>
                  <a:srgbClr val="FF0000"/>
                </a:solidFill>
              </a:rPr>
              <a:t>74%</a:t>
            </a:r>
            <a:r>
              <a:rPr lang="pt-BR" sz="1800" dirty="0"/>
              <a:t> afirmam que houve uma </a:t>
            </a:r>
            <a:r>
              <a:rPr lang="pt-BR" sz="1800" u="sng" dirty="0"/>
              <a:t>melhora substancial de alinhamento entre TI e negócio</a:t>
            </a:r>
            <a:r>
              <a:rPr lang="pt-BR" sz="1800" dirty="0"/>
              <a:t>.</a:t>
            </a:r>
          </a:p>
          <a:p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A gestão ágil é apontada como uma das melhores metodologias de trabalho, principalmente em tempos de incertezas, quando é preciso se adaptar e responder rapidamente às mudanças.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68089F-F7CC-45BE-80C0-F2DC5C48E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664" y="4506662"/>
            <a:ext cx="842393" cy="44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92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 r="4502" b="21219"/>
          <a:stretch/>
        </p:blipFill>
        <p:spPr>
          <a:xfrm>
            <a:off x="403861" y="7621"/>
            <a:ext cx="8740140" cy="11938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5B40694-325A-4EA3-97F8-58308F03C38F}"/>
              </a:ext>
            </a:extLst>
          </p:cNvPr>
          <p:cNvSpPr/>
          <p:nvPr/>
        </p:nvSpPr>
        <p:spPr>
          <a:xfrm>
            <a:off x="722306" y="312133"/>
            <a:ext cx="18694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rgbClr val="FFFFFF"/>
                </a:solidFill>
              </a:rPr>
              <a:t>O que é?</a:t>
            </a:r>
            <a:endParaRPr lang="pt-BR" sz="32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4C06734-E46D-46FB-B5A5-DF44C24C4CEB}"/>
              </a:ext>
            </a:extLst>
          </p:cNvPr>
          <p:cNvSpPr/>
          <p:nvPr/>
        </p:nvSpPr>
        <p:spPr>
          <a:xfrm>
            <a:off x="838190" y="1938588"/>
            <a:ext cx="7571232" cy="18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Outsourcing de Squads ou times ágeis refere-se à contratação de consultorias externas para que formem e disponibilizem equipes de trabalho multidisciplinares e com </a:t>
            </a:r>
            <a:r>
              <a:rPr lang="pt-BR" sz="2000" u="sng" dirty="0"/>
              <a:t>mindset ágil </a:t>
            </a:r>
            <a:r>
              <a:rPr lang="pt-BR" sz="2000" dirty="0"/>
              <a:t>visando atender às variadas demandas da empresa.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956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/>
          <p:nvPr/>
        </p:nvSpPr>
        <p:spPr>
          <a:xfrm>
            <a:off x="0" y="4229100"/>
            <a:ext cx="91500" cy="914400"/>
          </a:xfrm>
          <a:prstGeom prst="rect">
            <a:avLst/>
          </a:prstGeom>
          <a:solidFill>
            <a:srgbClr val="3B39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 r="10"/>
          <a:stretch/>
        </p:blipFill>
        <p:spPr>
          <a:xfrm>
            <a:off x="788450" y="4463000"/>
            <a:ext cx="1426751" cy="35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EF33CE5-33C8-4758-810B-9A6D58F33892}"/>
              </a:ext>
            </a:extLst>
          </p:cNvPr>
          <p:cNvSpPr/>
          <p:nvPr/>
        </p:nvSpPr>
        <p:spPr>
          <a:xfrm>
            <a:off x="858817" y="1311148"/>
            <a:ext cx="74585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i="1" dirty="0">
                <a:solidFill>
                  <a:schemeClr val="bg1"/>
                </a:solidFill>
              </a:rPr>
              <a:t>Um time focado na entrega de valor e não apenas nas atividades e demandas friamente levantadas não traria </a:t>
            </a:r>
            <a:r>
              <a:rPr lang="pt-BR" sz="3600" b="1" i="1" u="sng" dirty="0">
                <a:solidFill>
                  <a:schemeClr val="bg1"/>
                </a:solidFill>
              </a:rPr>
              <a:t>maior valor</a:t>
            </a:r>
            <a:r>
              <a:rPr lang="pt-BR" sz="3600" b="1" i="1" dirty="0">
                <a:solidFill>
                  <a:schemeClr val="bg1"/>
                </a:solidFill>
              </a:rPr>
              <a:t> </a:t>
            </a:r>
            <a:r>
              <a:rPr lang="pt-BR" sz="2400" b="1" i="1" dirty="0">
                <a:solidFill>
                  <a:schemeClr val="bg1"/>
                </a:solidFill>
              </a:rPr>
              <a:t>para o seu negócio?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73A69D4-AD08-441D-A5D0-BB2F19A825AF}"/>
              </a:ext>
            </a:extLst>
          </p:cNvPr>
          <p:cNvSpPr txBox="1"/>
          <p:nvPr/>
        </p:nvSpPr>
        <p:spPr>
          <a:xfrm>
            <a:off x="1055394" y="3075587"/>
            <a:ext cx="7261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i="1" dirty="0">
                <a:solidFill>
                  <a:schemeClr val="bg1"/>
                </a:solidFill>
              </a:rPr>
              <a:t>Chega de automatizar problemas... vamos encontrar juntos uma solução definitiva!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249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/>
          <p:nvPr/>
        </p:nvSpPr>
        <p:spPr>
          <a:xfrm>
            <a:off x="0" y="4229100"/>
            <a:ext cx="91500" cy="914400"/>
          </a:xfrm>
          <a:prstGeom prst="rect">
            <a:avLst/>
          </a:prstGeom>
          <a:solidFill>
            <a:srgbClr val="3B39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 r="10"/>
          <a:stretch/>
        </p:blipFill>
        <p:spPr>
          <a:xfrm>
            <a:off x="788450" y="4463000"/>
            <a:ext cx="1426751" cy="35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EF33CE5-33C8-4758-810B-9A6D58F33892}"/>
              </a:ext>
            </a:extLst>
          </p:cNvPr>
          <p:cNvSpPr/>
          <p:nvPr/>
        </p:nvSpPr>
        <p:spPr>
          <a:xfrm>
            <a:off x="79869" y="1892946"/>
            <a:ext cx="89842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i="1" dirty="0">
                <a:solidFill>
                  <a:schemeClr val="bg1"/>
                </a:solidFill>
              </a:rPr>
              <a:t>https://helpper.com.br/Squads-as-a-service-Tenha-uma-visao-de-360-graus-do-seu-projeto/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20F899E-E88D-46BE-946E-B58B2C88AF38}"/>
              </a:ext>
            </a:extLst>
          </p:cNvPr>
          <p:cNvSpPr/>
          <p:nvPr/>
        </p:nvSpPr>
        <p:spPr>
          <a:xfrm>
            <a:off x="79868" y="2402473"/>
            <a:ext cx="89842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i="1" dirty="0">
                <a:solidFill>
                  <a:schemeClr val="bg1"/>
                </a:solidFill>
              </a:rPr>
              <a:t>https://materiais.trinto.com.br/squads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AA0FE39-95C2-4D68-9195-01F18CCA1B6E}"/>
              </a:ext>
            </a:extLst>
          </p:cNvPr>
          <p:cNvSpPr/>
          <p:nvPr/>
        </p:nvSpPr>
        <p:spPr>
          <a:xfrm>
            <a:off x="218620" y="2962355"/>
            <a:ext cx="89842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i="1" dirty="0">
                <a:solidFill>
                  <a:schemeClr val="bg1"/>
                </a:solidFill>
              </a:rPr>
              <a:t>https://materiais.trinto.com.br/squads</a:t>
            </a:r>
          </a:p>
        </p:txBody>
      </p:sp>
    </p:spTree>
    <p:extLst>
      <p:ext uri="{BB962C8B-B14F-4D97-AF65-F5344CB8AC3E}">
        <p14:creationId xmlns:p14="http://schemas.microsoft.com/office/powerpoint/2010/main" val="272993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20"/>
            <a:ext cx="9143999" cy="518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26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>
            <a:spLocks noGrp="1"/>
          </p:cNvSpPr>
          <p:nvPr>
            <p:ph type="ctrTitle" idx="4294967295"/>
          </p:nvPr>
        </p:nvSpPr>
        <p:spPr>
          <a:xfrm>
            <a:off x="1147579" y="1848604"/>
            <a:ext cx="7186380" cy="1287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5400" dirty="0">
                <a:solidFill>
                  <a:srgbClr val="FFFFFF"/>
                </a:solidFill>
              </a:rPr>
              <a:t>Outsourcing Squad</a:t>
            </a:r>
            <a:endParaRPr sz="5400" dirty="0">
              <a:solidFill>
                <a:srgbClr val="FFFFFF"/>
              </a:solidFill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0" y="4229100"/>
            <a:ext cx="91500" cy="914400"/>
          </a:xfrm>
          <a:prstGeom prst="rect">
            <a:avLst/>
          </a:prstGeom>
          <a:solidFill>
            <a:srgbClr val="3B39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 r="10"/>
          <a:stretch/>
        </p:blipFill>
        <p:spPr>
          <a:xfrm>
            <a:off x="788450" y="4463000"/>
            <a:ext cx="1426751" cy="3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 r="4502" b="21219"/>
          <a:stretch/>
        </p:blipFill>
        <p:spPr>
          <a:xfrm>
            <a:off x="403861" y="7621"/>
            <a:ext cx="8740140" cy="11938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5B40694-325A-4EA3-97F8-58308F03C38F}"/>
              </a:ext>
            </a:extLst>
          </p:cNvPr>
          <p:cNvSpPr/>
          <p:nvPr/>
        </p:nvSpPr>
        <p:spPr>
          <a:xfrm>
            <a:off x="722306" y="312133"/>
            <a:ext cx="4033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rgbClr val="FFFFFF"/>
                </a:solidFill>
              </a:rPr>
              <a:t>Quais as vantagens?</a:t>
            </a:r>
            <a:endParaRPr lang="pt-BR" sz="32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4C06734-E46D-46FB-B5A5-DF44C24C4CEB}"/>
              </a:ext>
            </a:extLst>
          </p:cNvPr>
          <p:cNvSpPr/>
          <p:nvPr/>
        </p:nvSpPr>
        <p:spPr>
          <a:xfrm>
            <a:off x="623922" y="1353492"/>
            <a:ext cx="82637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Uma empresa de TI que utiliza metodologias ágeis e fornece a terceirização de serviços, comumente se depara com modelos tradicionais de gestão adotados por seus clientes, estes modelos apresentam inúmeras dificuldades de gestão de escopos e prazos decorrentes das mais variadas necessidades de um projeto de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Se adaptar a um modelo ágil de trabalho recém contratado pode ser desafiador no primeiro momento, mas num cenário de constantes mudanças e necessidade de velocidade de entrega cada vez maiores, por que não absorver as mutações de forma fluida e natural?</a:t>
            </a:r>
          </a:p>
        </p:txBody>
      </p:sp>
    </p:spTree>
    <p:extLst>
      <p:ext uri="{BB962C8B-B14F-4D97-AF65-F5344CB8AC3E}">
        <p14:creationId xmlns:p14="http://schemas.microsoft.com/office/powerpoint/2010/main" val="188430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 r="4502" b="21219"/>
          <a:stretch/>
        </p:blipFill>
        <p:spPr>
          <a:xfrm>
            <a:off x="403861" y="7621"/>
            <a:ext cx="8740140" cy="11938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5B40694-325A-4EA3-97F8-58308F03C38F}"/>
              </a:ext>
            </a:extLst>
          </p:cNvPr>
          <p:cNvSpPr/>
          <p:nvPr/>
        </p:nvSpPr>
        <p:spPr>
          <a:xfrm>
            <a:off x="722306" y="312133"/>
            <a:ext cx="45352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rgbClr val="FFFFFF"/>
                </a:solidFill>
              </a:rPr>
              <a:t>Vantagens do Processo</a:t>
            </a:r>
            <a:endParaRPr lang="pt-BR" sz="32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4C06734-E46D-46FB-B5A5-DF44C24C4CEB}"/>
              </a:ext>
            </a:extLst>
          </p:cNvPr>
          <p:cNvSpPr/>
          <p:nvPr/>
        </p:nvSpPr>
        <p:spPr>
          <a:xfrm>
            <a:off x="4374107" y="801310"/>
            <a:ext cx="4769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1- Retorno sobre o Investimento (ROI)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E210752-03F9-45B7-B602-D1BBAB7CE9F3}"/>
              </a:ext>
            </a:extLst>
          </p:cNvPr>
          <p:cNvSpPr/>
          <p:nvPr/>
        </p:nvSpPr>
        <p:spPr>
          <a:xfrm>
            <a:off x="622485" y="1353492"/>
            <a:ext cx="769315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O investimento em recursos e tempo são menores quando comparados aos gastos de contratar – considerando busca, seleção, capacitação, teste e recrutamento de profissionais – e desenvolver equipes internas. Isso sem falar nos possíveis retrabalhos causados por times não habituados a trabalhar em conjunto.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Em contrapartida, uma equipe especializada saberá administrar as demandas de maneira mais funcional, trazendo retorno sobre o investimento mais rápido para a empresa e dando uma visibilidade clara ao </a:t>
            </a:r>
            <a:r>
              <a:rPr lang="pt-BR" sz="2000" dirty="0" err="1"/>
              <a:t>sponsor</a:t>
            </a:r>
            <a:r>
              <a:rPr lang="pt-BR" sz="2000" dirty="0"/>
              <a:t> acerca do andamento das atividades e suas entregas constantes e regulares.</a:t>
            </a:r>
          </a:p>
        </p:txBody>
      </p:sp>
    </p:spTree>
    <p:extLst>
      <p:ext uri="{BB962C8B-B14F-4D97-AF65-F5344CB8AC3E}">
        <p14:creationId xmlns:p14="http://schemas.microsoft.com/office/powerpoint/2010/main" val="3261507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 r="4502" b="21219"/>
          <a:stretch/>
        </p:blipFill>
        <p:spPr>
          <a:xfrm>
            <a:off x="403861" y="7621"/>
            <a:ext cx="8740140" cy="11938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5B40694-325A-4EA3-97F8-58308F03C38F}"/>
              </a:ext>
            </a:extLst>
          </p:cNvPr>
          <p:cNvSpPr/>
          <p:nvPr/>
        </p:nvSpPr>
        <p:spPr>
          <a:xfrm>
            <a:off x="722306" y="312133"/>
            <a:ext cx="45352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rgbClr val="FFFFFF"/>
                </a:solidFill>
              </a:rPr>
              <a:t>Vantagens do Processo</a:t>
            </a:r>
            <a:endParaRPr lang="pt-BR" sz="32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4C06734-E46D-46FB-B5A5-DF44C24C4CEB}"/>
              </a:ext>
            </a:extLst>
          </p:cNvPr>
          <p:cNvSpPr/>
          <p:nvPr/>
        </p:nvSpPr>
        <p:spPr>
          <a:xfrm>
            <a:off x="3951027" y="801310"/>
            <a:ext cx="5192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2- Flexibilidade e autonomia das equipes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E210752-03F9-45B7-B602-D1BBAB7CE9F3}"/>
              </a:ext>
            </a:extLst>
          </p:cNvPr>
          <p:cNvSpPr/>
          <p:nvPr/>
        </p:nvSpPr>
        <p:spPr>
          <a:xfrm>
            <a:off x="636133" y="1527242"/>
            <a:ext cx="769315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Equipes de trabalho ágeis, como </a:t>
            </a:r>
            <a:r>
              <a:rPr lang="pt-BR" sz="2000" dirty="0" err="1"/>
              <a:t>squads</a:t>
            </a:r>
            <a:r>
              <a:rPr lang="pt-BR" sz="2000" dirty="0"/>
              <a:t>, possuem autonomia e são flexíveis durante sua atuação.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O fato de serem multidisciplinares torna tais equipes habilitadas a tomarem decisões que apenas uma especialidade profissional não seria capaz de decidir.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 terceirização de </a:t>
            </a:r>
            <a:r>
              <a:rPr lang="pt-BR" sz="2000" dirty="0" err="1"/>
              <a:t>squads</a:t>
            </a:r>
            <a:r>
              <a:rPr lang="pt-BR" sz="2000" dirty="0"/>
              <a:t> traz consigo o benefício de escala ou redução nos integrantes das </a:t>
            </a:r>
            <a:r>
              <a:rPr lang="pt-BR" sz="2000" dirty="0" err="1"/>
              <a:t>squads</a:t>
            </a:r>
            <a:r>
              <a:rPr lang="pt-BR" sz="2000" dirty="0"/>
              <a:t>, ou seja, a composição destes times é adequada ao desafio das entregas das demandas e são totalmente adaptadas às necessidades do negócio em termos de habilidade e força produtiva</a:t>
            </a:r>
          </a:p>
        </p:txBody>
      </p:sp>
    </p:spTree>
    <p:extLst>
      <p:ext uri="{BB962C8B-B14F-4D97-AF65-F5344CB8AC3E}">
        <p14:creationId xmlns:p14="http://schemas.microsoft.com/office/powerpoint/2010/main" val="274390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 r="4502" b="21219"/>
          <a:stretch/>
        </p:blipFill>
        <p:spPr>
          <a:xfrm>
            <a:off x="403861" y="7621"/>
            <a:ext cx="8740140" cy="11938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5B40694-325A-4EA3-97F8-58308F03C38F}"/>
              </a:ext>
            </a:extLst>
          </p:cNvPr>
          <p:cNvSpPr/>
          <p:nvPr/>
        </p:nvSpPr>
        <p:spPr>
          <a:xfrm>
            <a:off x="722306" y="312133"/>
            <a:ext cx="45352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rgbClr val="FFFFFF"/>
                </a:solidFill>
              </a:rPr>
              <a:t>Vantagens do Processo</a:t>
            </a:r>
            <a:endParaRPr lang="pt-BR" sz="32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4C06734-E46D-46FB-B5A5-DF44C24C4CEB}"/>
              </a:ext>
            </a:extLst>
          </p:cNvPr>
          <p:cNvSpPr/>
          <p:nvPr/>
        </p:nvSpPr>
        <p:spPr>
          <a:xfrm>
            <a:off x="5245720" y="753513"/>
            <a:ext cx="3910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3 - Agilidade e troca de cultura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E210752-03F9-45B7-B602-D1BBAB7CE9F3}"/>
              </a:ext>
            </a:extLst>
          </p:cNvPr>
          <p:cNvSpPr/>
          <p:nvPr/>
        </p:nvSpPr>
        <p:spPr>
          <a:xfrm>
            <a:off x="519997" y="1424406"/>
            <a:ext cx="850786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Squads normalmente adotam práticas, metodologias e ferramentas para uma atuação ágil e comunicativa. Isso promove aumento de produtividade e ganho de tempo.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Devido a essa característica, </a:t>
            </a:r>
            <a:r>
              <a:rPr lang="pt-BR" sz="2000" dirty="0" err="1"/>
              <a:t>squads</a:t>
            </a:r>
            <a:r>
              <a:rPr lang="pt-BR" sz="2000" dirty="0"/>
              <a:t> tendem a fazer entregas de trabalho em ciclos curtos e aumentar a percepção de valor gerado para a empresa.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Esse formato de atuação tende a inspirar e servir como modelo para outras células ou departamentos da companhia tradicional. A troca de cultura é algo que promove ainda mais os ganhos de performance na empresa e é uma das grandes vantagens em aderir ao outsourcing de </a:t>
            </a:r>
            <a:r>
              <a:rPr lang="pt-BR" sz="2000" dirty="0" err="1"/>
              <a:t>squads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0897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 r="4502" b="21219"/>
          <a:stretch/>
        </p:blipFill>
        <p:spPr>
          <a:xfrm>
            <a:off x="403861" y="7621"/>
            <a:ext cx="8740140" cy="11938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5B40694-325A-4EA3-97F8-58308F03C38F}"/>
              </a:ext>
            </a:extLst>
          </p:cNvPr>
          <p:cNvSpPr/>
          <p:nvPr/>
        </p:nvSpPr>
        <p:spPr>
          <a:xfrm>
            <a:off x="722306" y="312133"/>
            <a:ext cx="45352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rgbClr val="FFFFFF"/>
                </a:solidFill>
              </a:rPr>
              <a:t>Vantagens do Processo</a:t>
            </a:r>
            <a:endParaRPr lang="pt-BR" sz="32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4C06734-E46D-46FB-B5A5-DF44C24C4CEB}"/>
              </a:ext>
            </a:extLst>
          </p:cNvPr>
          <p:cNvSpPr/>
          <p:nvPr/>
        </p:nvSpPr>
        <p:spPr>
          <a:xfrm>
            <a:off x="1881758" y="822619"/>
            <a:ext cx="73884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4 - Comunicação e alinhamento entre os times de trabalho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E210752-03F9-45B7-B602-D1BBAB7CE9F3}"/>
              </a:ext>
            </a:extLst>
          </p:cNvPr>
          <p:cNvSpPr/>
          <p:nvPr/>
        </p:nvSpPr>
        <p:spPr>
          <a:xfrm>
            <a:off x="636133" y="1527242"/>
            <a:ext cx="836456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 auto-organização das </a:t>
            </a:r>
            <a:r>
              <a:rPr lang="pt-BR" sz="2000" dirty="0" err="1"/>
              <a:t>squads</a:t>
            </a:r>
            <a:r>
              <a:rPr lang="pt-BR" sz="2000" dirty="0"/>
              <a:t> exige que um alinhamento contínuo entre os integrantes da equipe seja feito. Esses profissionais se comunicam efetivamente o todo tempo.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 intenção é identificar e reparar possíveis problemas logo que eles surgem, visando manter as entregas previstas em dia e colaborar para tornar o trabalho de cada integrante mais fácil.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 gestão a vista, que preza por manter informações como indicadores acessíveis a todos, e algumas cerimônias de comunicação fazem com que os profissionais da squad saibam sobre o trabalho de seus colegas e possam apoiá-los proativamente.</a:t>
            </a:r>
          </a:p>
        </p:txBody>
      </p:sp>
    </p:spTree>
    <p:extLst>
      <p:ext uri="{BB962C8B-B14F-4D97-AF65-F5344CB8AC3E}">
        <p14:creationId xmlns:p14="http://schemas.microsoft.com/office/powerpoint/2010/main" val="673755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 r="4502" b="21219"/>
          <a:stretch/>
        </p:blipFill>
        <p:spPr>
          <a:xfrm>
            <a:off x="403861" y="7621"/>
            <a:ext cx="8740140" cy="11938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5B40694-325A-4EA3-97F8-58308F03C38F}"/>
              </a:ext>
            </a:extLst>
          </p:cNvPr>
          <p:cNvSpPr/>
          <p:nvPr/>
        </p:nvSpPr>
        <p:spPr>
          <a:xfrm>
            <a:off x="722306" y="312133"/>
            <a:ext cx="24160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rgbClr val="FFFFFF"/>
                </a:solidFill>
              </a:rPr>
              <a:t>Metodologia</a:t>
            </a:r>
            <a:endParaRPr lang="pt-BR" sz="32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4C06734-E46D-46FB-B5A5-DF44C24C4CEB}"/>
              </a:ext>
            </a:extLst>
          </p:cNvPr>
          <p:cNvSpPr/>
          <p:nvPr/>
        </p:nvSpPr>
        <p:spPr>
          <a:xfrm>
            <a:off x="800032" y="1567349"/>
            <a:ext cx="81187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/>
              <a:t>A Supero utiliza-se de práticas propostas pelas principais metodologias ágeis de mercado e pensamento Lean, onde os projetos são divididos em </a:t>
            </a:r>
            <a:r>
              <a:rPr lang="pt-BR" sz="1800" u="sng" dirty="0"/>
              <a:t>ciclos chamados iterações</a:t>
            </a:r>
            <a:r>
              <a:rPr lang="pt-BR" sz="1800" dirty="0"/>
              <a:t>, essas iterações são como “miniprojetos” que seguem todo um ciclo normal de desenvolvimento (refinamento da análise dos requisitos, desenvolvimento, testes, documentação e publicação). </a:t>
            </a:r>
          </a:p>
          <a:p>
            <a:endParaRPr lang="pt-BR" sz="1800" dirty="0"/>
          </a:p>
          <a:p>
            <a:r>
              <a:rPr lang="pt-BR" sz="1800" dirty="0"/>
              <a:t>As iterações pode ter nomes específicos, dependendo do framework utilizado, como, por exemplo, no framework Scrum, um dos mais conhecidos no mercado atualmente, as iterações são chamadas de </a:t>
            </a:r>
            <a:r>
              <a:rPr lang="pt-BR" sz="1800" b="1" dirty="0"/>
              <a:t>Sprints</a:t>
            </a:r>
            <a:r>
              <a:rPr lang="pt-BR" sz="1800" dirty="0"/>
              <a:t>. Para facilitar a leitura, serão utilizados os termos do Scrum, porém, é fato, que a Metodologia Supero se utiliza de técnicas de diversos frameworks ágeis em seu cerne.</a:t>
            </a:r>
          </a:p>
        </p:txBody>
      </p:sp>
    </p:spTree>
    <p:extLst>
      <p:ext uri="{BB962C8B-B14F-4D97-AF65-F5344CB8AC3E}">
        <p14:creationId xmlns:p14="http://schemas.microsoft.com/office/powerpoint/2010/main" val="352028711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A52D5A2280E294789A7DFD857FBD2BF" ma:contentTypeVersion="" ma:contentTypeDescription="Crie um novo documento." ma:contentTypeScope="" ma:versionID="088fe3ee676629f5850a374a72764bdf">
  <xsd:schema xmlns:xsd="http://www.w3.org/2001/XMLSchema" xmlns:xs="http://www.w3.org/2001/XMLSchema" xmlns:p="http://schemas.microsoft.com/office/2006/metadata/properties" xmlns:ns2="02ed440a-8577-4840-a35b-4ca6d6921121" xmlns:ns3="54f8ad78-de45-4480-befc-607033b3eee1" xmlns:ns4="c5a0bfe4-142f-406d-804c-fde3afc7d032" targetNamespace="http://schemas.microsoft.com/office/2006/metadata/properties" ma:root="true" ma:fieldsID="c17831c90d7b1a953ac153cfd3b46d4e" ns2:_="" ns3:_="" ns4:_="">
    <xsd:import namespace="02ed440a-8577-4840-a35b-4ca6d6921121"/>
    <xsd:import namespace="54f8ad78-de45-4480-befc-607033b3eee1"/>
    <xsd:import namespace="c5a0bfe4-142f-406d-804c-fde3afc7d0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ed440a-8577-4840-a35b-4ca6d69211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Marcações de imagem" ma:readOnly="false" ma:fieldId="{5cf76f15-5ced-4ddc-b409-7134ff3c332f}" ma:taxonomyMulti="true" ma:sspId="a53cad7c-d14c-48d8-8c0e-cdc1c2f6268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f8ad78-de45-4480-befc-607033b3eee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a0bfe4-142f-406d-804c-fde3afc7d032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6810c976-1982-4f85-b2ac-a5ab959e27dc}" ma:internalName="TaxCatchAll" ma:showField="CatchAllData" ma:web="c5a0bfe4-142f-406d-804c-fde3afc7d0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2ed440a-8577-4840-a35b-4ca6d6921121">
      <Terms xmlns="http://schemas.microsoft.com/office/infopath/2007/PartnerControls"/>
    </lcf76f155ced4ddcb4097134ff3c332f>
    <TaxCatchAll xmlns="c5a0bfe4-142f-406d-804c-fde3afc7d032" xsi:nil="true"/>
    <SharedWithUsers xmlns="54f8ad78-de45-4480-befc-607033b3eee1">
      <UserInfo>
        <DisplayName>Jurandi Dias de Carvalho</DisplayName>
        <AccountId>2663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2D0302F5-BE38-46E8-9A5E-C05D349573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C03A13-3F77-4AB1-811A-1BD917FD6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ed440a-8577-4840-a35b-4ca6d6921121"/>
    <ds:schemaRef ds:uri="54f8ad78-de45-4480-befc-607033b3eee1"/>
    <ds:schemaRef ds:uri="c5a0bfe4-142f-406d-804c-fde3afc7d0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053423-640F-491B-8C48-4F33C5FC3A69}">
  <ds:schemaRefs>
    <ds:schemaRef ds:uri="http://schemas.microsoft.com/office/infopath/2007/PartnerControls"/>
    <ds:schemaRef ds:uri="02ed440a-8577-4840-a35b-4ca6d6921121"/>
    <ds:schemaRef ds:uri="http://purl.org/dc/elements/1.1/"/>
    <ds:schemaRef ds:uri="http://schemas.microsoft.com/office/2006/documentManagement/types"/>
    <ds:schemaRef ds:uri="54f8ad78-de45-4480-befc-607033b3eee1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  <ds:schemaRef ds:uri="c5a0bfe4-142f-406d-804c-fde3afc7d0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4275</TotalTime>
  <Words>1019</Words>
  <Application>Microsoft Office PowerPoint</Application>
  <PresentationFormat>Apresentação na tela (16:9)</PresentationFormat>
  <Paragraphs>71</Paragraphs>
  <Slides>22</Slides>
  <Notes>20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3" baseType="lpstr">
      <vt:lpstr>Simple Light</vt:lpstr>
      <vt:lpstr>Apresentação do PowerPoint</vt:lpstr>
      <vt:lpstr>Apresentação do PowerPoint</vt:lpstr>
      <vt:lpstr>Outsourcing Squad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Serviços Cloud Supero</dc:title>
  <dc:creator>supero</dc:creator>
  <cp:lastModifiedBy>Tiago Alexandre Bilk</cp:lastModifiedBy>
  <cp:revision>166</cp:revision>
  <dcterms:modified xsi:type="dcterms:W3CDTF">2024-01-31T20:32:37Z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0x010100CA52D5A2280E294789A7DFD857FBD2BF</vt:lpwstr>
  </property>
  <property fmtid="{D5CDD505-2E9C-101B-9397-08002B2CF9AE}" pid="3" name="MediaServiceImageTags">
    <vt:lpwstr/>
  </property>
</Properties>
</file>